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71" r:id="rId2"/>
  </p:sldMasterIdLst>
  <p:notesMasterIdLst>
    <p:notesMasterId r:id="rId15"/>
  </p:notesMasterIdLst>
  <p:handoutMasterIdLst>
    <p:handoutMasterId r:id="rId16"/>
  </p:handoutMasterIdLst>
  <p:sldIdLst>
    <p:sldId id="319" r:id="rId3"/>
    <p:sldId id="381" r:id="rId4"/>
    <p:sldId id="393" r:id="rId5"/>
    <p:sldId id="378" r:id="rId6"/>
    <p:sldId id="394" r:id="rId7"/>
    <p:sldId id="395" r:id="rId8"/>
    <p:sldId id="396" r:id="rId9"/>
    <p:sldId id="401" r:id="rId10"/>
    <p:sldId id="398" r:id="rId11"/>
    <p:sldId id="399" r:id="rId12"/>
    <p:sldId id="400" r:id="rId13"/>
    <p:sldId id="391" r:id="rId1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velle, Aar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FA"/>
    <a:srgbClr val="080808"/>
    <a:srgbClr val="006666"/>
    <a:srgbClr val="008080"/>
    <a:srgbClr val="072223"/>
    <a:srgbClr val="FF8125"/>
    <a:srgbClr val="6A6A6A"/>
    <a:srgbClr val="2148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755" autoAdjust="0"/>
  </p:normalViewPr>
  <p:slideViewPr>
    <p:cSldViewPr snapToGrid="0">
      <p:cViewPr varScale="1">
        <p:scale>
          <a:sx n="112" d="100"/>
          <a:sy n="112" d="100"/>
        </p:scale>
        <p:origin x="1096" y="176"/>
      </p:cViewPr>
      <p:guideLst>
        <p:guide orient="horz" pos="57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43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EF3DD-6A9B-68BD-BB43-008DFD8B34E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AF885C9A-C6F5-0486-3689-AF324810551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ADEA8B3-2C53-4A83-92E2-C38BA49D95B8}" type="datetimeFigureOut">
              <a:rPr lang="en-US"/>
              <a:pPr>
                <a:defRPr/>
              </a:pPr>
              <a:t>8/9/22</a:t>
            </a:fld>
            <a:endParaRPr lang="en-US" dirty="0"/>
          </a:p>
        </p:txBody>
      </p:sp>
      <p:sp>
        <p:nvSpPr>
          <p:cNvPr id="4" name="Footer Placeholder 3">
            <a:extLst>
              <a:ext uri="{FF2B5EF4-FFF2-40B4-BE49-F238E27FC236}">
                <a16:creationId xmlns:a16="http://schemas.microsoft.com/office/drawing/2014/main" id="{9D65DF1B-7D07-9C21-188C-10B1FE34C70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energy.gov/ne</a:t>
            </a:r>
            <a:endParaRPr lang="en-US" dirty="0"/>
          </a:p>
        </p:txBody>
      </p:sp>
      <p:sp>
        <p:nvSpPr>
          <p:cNvPr id="5" name="Slide Number Placeholder 4">
            <a:extLst>
              <a:ext uri="{FF2B5EF4-FFF2-40B4-BE49-F238E27FC236}">
                <a16:creationId xmlns:a16="http://schemas.microsoft.com/office/drawing/2014/main" id="{13588148-382F-599B-F2A6-81FBAB5A81A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B49FB92-DBA9-494D-9209-7E6D07251D6B}"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158498-4E02-1E06-DB86-DD275FE6CC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D0617C03-9A86-7ADE-CB8C-3CA1FA3323BF}"/>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66D9EB66-2C00-4934-9C4F-F70215457187}" type="datetimeFigureOut">
              <a:rPr lang="en-US"/>
              <a:pPr>
                <a:defRPr/>
              </a:pPr>
              <a:t>8/9/22</a:t>
            </a:fld>
            <a:endParaRPr lang="en-US" dirty="0"/>
          </a:p>
        </p:txBody>
      </p:sp>
      <p:sp>
        <p:nvSpPr>
          <p:cNvPr id="4" name="Slide Image Placeholder 3">
            <a:extLst>
              <a:ext uri="{FF2B5EF4-FFF2-40B4-BE49-F238E27FC236}">
                <a16:creationId xmlns:a16="http://schemas.microsoft.com/office/drawing/2014/main" id="{A10E50D1-8014-33DF-CC9B-54FA1CDEAA22}"/>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2A5B2923-AA0D-B13B-919A-A68BA00A4F51}"/>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39DB624-4A08-1833-6CEF-0F4A9835C54D}"/>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r>
              <a:rPr lang="en-US"/>
              <a:t>energy.gov/ne</a:t>
            </a:r>
            <a:endParaRPr lang="en-US" dirty="0"/>
          </a:p>
        </p:txBody>
      </p:sp>
      <p:sp>
        <p:nvSpPr>
          <p:cNvPr id="7" name="Slide Number Placeholder 6">
            <a:extLst>
              <a:ext uri="{FF2B5EF4-FFF2-40B4-BE49-F238E27FC236}">
                <a16:creationId xmlns:a16="http://schemas.microsoft.com/office/drawing/2014/main" id="{7A75D24E-2DBF-B239-9CE2-EFAC881ED1AB}"/>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8BE0573D-0730-408A-A4C6-21D797C29C00}"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04A05A8-32DF-80CB-EC92-BBCBC70FE232}"/>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D20B683-7562-E3C7-7976-99675F5C59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000"/>
          </a:p>
        </p:txBody>
      </p:sp>
      <p:sp>
        <p:nvSpPr>
          <p:cNvPr id="29700" name="Slide Number Placeholder 3">
            <a:extLst>
              <a:ext uri="{FF2B5EF4-FFF2-40B4-BE49-F238E27FC236}">
                <a16:creationId xmlns:a16="http://schemas.microsoft.com/office/drawing/2014/main" id="{CCB4FA01-C204-1835-FE54-BAE2D39BA8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1433563-516B-406B-98F4-514D939E4E5B}"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
        <p:nvSpPr>
          <p:cNvPr id="29701" name="Footer Placeholder 4">
            <a:extLst>
              <a:ext uri="{FF2B5EF4-FFF2-40B4-BE49-F238E27FC236}">
                <a16:creationId xmlns:a16="http://schemas.microsoft.com/office/drawing/2014/main" id="{192F1C83-2B7B-9435-5A8F-6DEAD8C3CD7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latin typeface="Calibri" panose="020F0502020204030204" pitchFamily="34" charset="0"/>
              </a:rPr>
              <a:t>energy.gov/ne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6923D14-822E-F8B5-C4C1-866132928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D8FF811-BCEC-0CD1-97B7-88469745BA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Calibri" panose="020F0502020204030204" pitchFamily="34" charset="0"/>
              <a:cs typeface="Times New Roman" panose="02020603050405020304" pitchFamily="18" charset="0"/>
            </a:endParaRPr>
          </a:p>
        </p:txBody>
      </p:sp>
      <p:sp>
        <p:nvSpPr>
          <p:cNvPr id="48132" name="Slide Number Placeholder 3">
            <a:extLst>
              <a:ext uri="{FF2B5EF4-FFF2-40B4-BE49-F238E27FC236}">
                <a16:creationId xmlns:a16="http://schemas.microsoft.com/office/drawing/2014/main" id="{354E1D47-F1E1-68F6-1298-ED7B4919C1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FC7F202-1DDE-48BC-AFFC-E05BDA3CD69E}" type="slidenum">
              <a:rPr lang="en-US" altLang="en-US">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25E193C-C4B5-84B8-AC3F-4A0529FE0E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1F9C6A2-468F-991A-AA70-BDADB6AD55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Calibri" panose="020F0502020204030204" pitchFamily="34" charset="0"/>
              <a:cs typeface="Times New Roman" panose="02020603050405020304" pitchFamily="18" charset="0"/>
            </a:endParaRPr>
          </a:p>
        </p:txBody>
      </p:sp>
      <p:sp>
        <p:nvSpPr>
          <p:cNvPr id="50180" name="Slide Number Placeholder 3">
            <a:extLst>
              <a:ext uri="{FF2B5EF4-FFF2-40B4-BE49-F238E27FC236}">
                <a16:creationId xmlns:a16="http://schemas.microsoft.com/office/drawing/2014/main" id="{624B3D81-190A-B342-D725-4E169B0801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7169C07-C553-4903-AA03-1F2A5AF4A022}" type="slidenum">
              <a:rPr lang="en-US" altLang="en-US">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A651260-4746-A306-26D7-1239660B57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3229BCA-744E-9A1F-821F-53E9BDF96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a:extLst>
              <a:ext uri="{FF2B5EF4-FFF2-40B4-BE49-F238E27FC236}">
                <a16:creationId xmlns:a16="http://schemas.microsoft.com/office/drawing/2014/main" id="{C85A75D6-FBC2-4BE7-1EBA-C508012284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BB61A77-A840-4DC4-8FD9-A967A96D3D54}" type="slidenum">
              <a:rPr lang="en-US" altLang="en-US">
                <a:solidFill>
                  <a:srgbClr val="000000"/>
                </a:solidFill>
                <a:latin typeface="Calibri" panose="020F0502020204030204" pitchFamily="34" charset="0"/>
              </a:rPr>
              <a:pPr fontAlgn="base">
                <a:spcBef>
                  <a:spcPct val="0"/>
                </a:spcBef>
                <a:spcAft>
                  <a:spcPct val="0"/>
                </a:spcAft>
              </a:pPr>
              <a:t>12</a:t>
            </a:fld>
            <a:endParaRPr lang="en-US" altLang="en-US">
              <a:solidFill>
                <a:srgbClr val="000000"/>
              </a:solidFill>
              <a:latin typeface="Calibri" panose="020F0502020204030204" pitchFamily="34" charset="0"/>
            </a:endParaRPr>
          </a:p>
        </p:txBody>
      </p:sp>
      <p:sp>
        <p:nvSpPr>
          <p:cNvPr id="52229" name="Footer Placeholder 4">
            <a:extLst>
              <a:ext uri="{FF2B5EF4-FFF2-40B4-BE49-F238E27FC236}">
                <a16:creationId xmlns:a16="http://schemas.microsoft.com/office/drawing/2014/main" id="{57E7B022-AF74-EB8C-44BC-C1265AA5083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latin typeface="Calibri" panose="020F0502020204030204" pitchFamily="34" charset="0"/>
              </a:rPr>
              <a:t>energy.gov/ne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21FC4CF-C2A4-89A7-81C6-86CD52231C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520CDA77-11EF-56C6-BE69-324105555F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Calibri" panose="020F0502020204030204" pitchFamily="34" charset="0"/>
              <a:cs typeface="Times New Roman" panose="02020603050405020304" pitchFamily="18" charset="0"/>
            </a:endParaRPr>
          </a:p>
        </p:txBody>
      </p:sp>
      <p:sp>
        <p:nvSpPr>
          <p:cNvPr id="31748" name="Slide Number Placeholder 3">
            <a:extLst>
              <a:ext uri="{FF2B5EF4-FFF2-40B4-BE49-F238E27FC236}">
                <a16:creationId xmlns:a16="http://schemas.microsoft.com/office/drawing/2014/main" id="{227E3D28-5F89-FC1A-9C38-C9831159EE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0D0626F-5F00-4A2B-A51C-4380264FB30B}"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949F40B-F6CD-B0F4-D2B6-4E3BE082CD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42DCB02-65A3-B7F6-6727-D92ED7C038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Calibri" panose="020F0502020204030204" pitchFamily="34" charset="0"/>
              <a:cs typeface="Times New Roman" panose="02020603050405020304" pitchFamily="18" charset="0"/>
            </a:endParaRPr>
          </a:p>
        </p:txBody>
      </p:sp>
      <p:sp>
        <p:nvSpPr>
          <p:cNvPr id="33796" name="Slide Number Placeholder 3">
            <a:extLst>
              <a:ext uri="{FF2B5EF4-FFF2-40B4-BE49-F238E27FC236}">
                <a16:creationId xmlns:a16="http://schemas.microsoft.com/office/drawing/2014/main" id="{5D669462-03F1-2309-B482-8F85BD5217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CD13D3E-953D-42A7-9E28-7D85949E1885}"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AA5CDB3-51F8-80F6-9CEC-9931FCBBF5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80D172E-DBF8-00FB-E977-67CA3CFDB6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Calibri" panose="020F0502020204030204" pitchFamily="34" charset="0"/>
              <a:cs typeface="Times New Roman" panose="02020603050405020304" pitchFamily="18" charset="0"/>
            </a:endParaRPr>
          </a:p>
        </p:txBody>
      </p:sp>
      <p:sp>
        <p:nvSpPr>
          <p:cNvPr id="35844" name="Slide Number Placeholder 3">
            <a:extLst>
              <a:ext uri="{FF2B5EF4-FFF2-40B4-BE49-F238E27FC236}">
                <a16:creationId xmlns:a16="http://schemas.microsoft.com/office/drawing/2014/main" id="{695E8616-D64D-DE47-B76E-FF9F6A1C83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30F856A-D63F-43BB-B87F-42ECEE42F186}" type="slidenum">
              <a:rPr lang="en-US" altLang="en-US">
                <a:solidFill>
                  <a:srgbClr val="000000"/>
                </a:solidFill>
                <a:latin typeface="Calibri" panose="020F0502020204030204" pitchFamily="34" charset="0"/>
              </a:rPr>
              <a:pPr fontAlgn="base">
                <a:spcBef>
                  <a:spcPct val="0"/>
                </a:spcBef>
                <a:spcAft>
                  <a:spcPct val="0"/>
                </a:spcAft>
              </a:pPr>
              <a:t>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84A0F67-0280-01CE-1F8C-E8E9D58D03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C9F1AEE-2113-9AAE-D690-7BC999A62C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Calibri" panose="020F0502020204030204" pitchFamily="34" charset="0"/>
              <a:cs typeface="Times New Roman" panose="02020603050405020304" pitchFamily="18" charset="0"/>
            </a:endParaRPr>
          </a:p>
        </p:txBody>
      </p:sp>
      <p:sp>
        <p:nvSpPr>
          <p:cNvPr id="37892" name="Slide Number Placeholder 3">
            <a:extLst>
              <a:ext uri="{FF2B5EF4-FFF2-40B4-BE49-F238E27FC236}">
                <a16:creationId xmlns:a16="http://schemas.microsoft.com/office/drawing/2014/main" id="{0CDBE89D-8367-BC06-CC7F-024DA5695B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FD7A86B-091B-47AA-9D38-3197847CF662}"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0575C51-4F4A-7124-DDB7-013BCF52B0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436A698-42E2-304F-CCA9-05718A7632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82CA1BD5-653C-607B-7680-E3A16EC1F0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B4967C6-1BD2-46D6-A44A-4261D3747EC8}"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DD9D6FE-D68B-29C2-3D97-C5AE3BC104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9CC30C2-AB9C-6415-E0D1-1D45DF7839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Calibri" panose="020F0502020204030204" pitchFamily="34" charset="0"/>
              <a:cs typeface="Times New Roman" panose="02020603050405020304" pitchFamily="18" charset="0"/>
            </a:endParaRPr>
          </a:p>
        </p:txBody>
      </p:sp>
      <p:sp>
        <p:nvSpPr>
          <p:cNvPr id="41988" name="Slide Number Placeholder 3">
            <a:extLst>
              <a:ext uri="{FF2B5EF4-FFF2-40B4-BE49-F238E27FC236}">
                <a16:creationId xmlns:a16="http://schemas.microsoft.com/office/drawing/2014/main" id="{FFE9D0A1-3BB5-2683-BC24-8181EB8F54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4AFDE03-C9E0-4776-9F01-4C82C1C2ABB2}"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DD9D6FE-D68B-29C2-3D97-C5AE3BC104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9CC30C2-AB9C-6415-E0D1-1D45DF7839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Calibri" panose="020F0502020204030204" pitchFamily="34" charset="0"/>
              <a:cs typeface="Times New Roman" panose="02020603050405020304" pitchFamily="18" charset="0"/>
            </a:endParaRPr>
          </a:p>
        </p:txBody>
      </p:sp>
      <p:sp>
        <p:nvSpPr>
          <p:cNvPr id="41988" name="Slide Number Placeholder 3">
            <a:extLst>
              <a:ext uri="{FF2B5EF4-FFF2-40B4-BE49-F238E27FC236}">
                <a16:creationId xmlns:a16="http://schemas.microsoft.com/office/drawing/2014/main" id="{FFE9D0A1-3BB5-2683-BC24-8181EB8F54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4AFDE03-C9E0-4776-9F01-4C82C1C2ABB2}"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26501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E9F1E3B-71F2-2F5E-1897-3A824033D3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EA60B92-F960-A849-AEDD-5572A3A685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Calibri" panose="020F0502020204030204" pitchFamily="34" charset="0"/>
              <a:cs typeface="Times New Roman" panose="02020603050405020304" pitchFamily="18" charset="0"/>
            </a:endParaRPr>
          </a:p>
        </p:txBody>
      </p:sp>
      <p:sp>
        <p:nvSpPr>
          <p:cNvPr id="46084" name="Slide Number Placeholder 3">
            <a:extLst>
              <a:ext uri="{FF2B5EF4-FFF2-40B4-BE49-F238E27FC236}">
                <a16:creationId xmlns:a16="http://schemas.microsoft.com/office/drawing/2014/main" id="{9A64D7C5-887A-4C26-08E4-FC56242EF4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30B6C89-DB84-4BE2-9557-99C7AEC7908D}"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alpha val="0"/>
          </a:schemeClr>
        </a:solidFill>
        <a:effectLst/>
      </p:bgPr>
    </p:bg>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78B1B1F7-C30B-E784-D39E-65E6704B36E3}"/>
              </a:ext>
            </a:extLst>
          </p:cNvPr>
          <p:cNvPicPr>
            <a:picLocks noChangeArrowheads="1"/>
          </p:cNvPicPr>
          <p:nvPr userDrawn="1"/>
        </p:nvPicPr>
        <p:blipFill>
          <a:blip r:embed="rId2">
            <a:extLst>
              <a:ext uri="{28A0092B-C50C-407E-A947-70E740481C1C}">
                <a14:useLocalDpi xmlns:a14="http://schemas.microsoft.com/office/drawing/2010/main" val="0"/>
              </a:ext>
            </a:extLst>
          </a:blip>
          <a:srcRect t="38689" b="27609"/>
          <a:stretch>
            <a:fillRect/>
          </a:stretch>
        </p:blipFill>
        <p:spPr bwMode="auto">
          <a:xfrm>
            <a:off x="0" y="1068388"/>
            <a:ext cx="121920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AE7120-DAEF-4C7F-0822-C65D9CDC57A6}"/>
              </a:ext>
            </a:extLst>
          </p:cNvPr>
          <p:cNvSpPr/>
          <p:nvPr userDrawn="1"/>
        </p:nvSpPr>
        <p:spPr>
          <a:xfrm flipH="1">
            <a:off x="0" y="6627813"/>
            <a:ext cx="12193588" cy="2301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ectangle 6">
            <a:extLst>
              <a:ext uri="{FF2B5EF4-FFF2-40B4-BE49-F238E27FC236}">
                <a16:creationId xmlns:a16="http://schemas.microsoft.com/office/drawing/2014/main" id="{49B05085-4069-24C9-CB69-459AE5C6C7AC}"/>
              </a:ext>
            </a:extLst>
          </p:cNvPr>
          <p:cNvSpPr/>
          <p:nvPr userDrawn="1"/>
        </p:nvSpPr>
        <p:spPr>
          <a:xfrm flipH="1">
            <a:off x="0" y="5092700"/>
            <a:ext cx="6096000" cy="15367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Rectangle 9">
            <a:extLst>
              <a:ext uri="{FF2B5EF4-FFF2-40B4-BE49-F238E27FC236}">
                <a16:creationId xmlns:a16="http://schemas.microsoft.com/office/drawing/2014/main" id="{27EC126A-1C21-A1DC-A86E-E616F832C0F3}"/>
              </a:ext>
            </a:extLst>
          </p:cNvPr>
          <p:cNvSpPr/>
          <p:nvPr userDrawn="1"/>
        </p:nvSpPr>
        <p:spPr>
          <a:xfrm flipH="1">
            <a:off x="5949950" y="5092700"/>
            <a:ext cx="6242050" cy="1536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 name="Picture 26">
            <a:extLst>
              <a:ext uri="{FF2B5EF4-FFF2-40B4-BE49-F238E27FC236}">
                <a16:creationId xmlns:a16="http://schemas.microsoft.com/office/drawing/2014/main" id="{7A9C4354-C376-9D7A-4D02-CA6A780485C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838" y="384175"/>
            <a:ext cx="36576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a16="http://schemas.microsoft.com/office/drawing/2014/main" id="{DC88634E-4788-0A00-F812-937ECC4AC5E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42413" y="192088"/>
            <a:ext cx="274478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a:extLst>
              <a:ext uri="{FF2B5EF4-FFF2-40B4-BE49-F238E27FC236}">
                <a16:creationId xmlns:a16="http://schemas.microsoft.com/office/drawing/2014/main" id="{C025C944-3505-E215-FE93-1F0600B80EC7}"/>
              </a:ext>
            </a:extLst>
          </p:cNvPr>
          <p:cNvSpPr/>
          <p:nvPr userDrawn="1"/>
        </p:nvSpPr>
        <p:spPr>
          <a:xfrm flipH="1">
            <a:off x="0" y="990600"/>
            <a:ext cx="12193588" cy="777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 name="Subtitle 2"/>
          <p:cNvSpPr>
            <a:spLocks noGrp="1"/>
          </p:cNvSpPr>
          <p:nvPr>
            <p:ph type="subTitle" idx="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4" name="Text Placeholder 22"/>
          <p:cNvSpPr>
            <a:spLocks noGrp="1"/>
          </p:cNvSpPr>
          <p:nvPr>
            <p:ph type="body" sz="quarter" idx="12"/>
          </p:nvPr>
        </p:nvSpPr>
        <p:spPr>
          <a:xfrm>
            <a:off x="8072600" y="5117910"/>
            <a:ext cx="411940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a:t>Click to edit Master text styles</a:t>
            </a:r>
          </a:p>
        </p:txBody>
      </p:sp>
      <p:sp>
        <p:nvSpPr>
          <p:cNvPr id="19" name="Text Placeholder 18"/>
          <p:cNvSpPr>
            <a:spLocks noGrp="1"/>
          </p:cNvSpPr>
          <p:nvPr>
            <p:ph type="body" sz="quarter" idx="13"/>
          </p:nvPr>
        </p:nvSpPr>
        <p:spPr>
          <a:xfrm>
            <a:off x="351513" y="5795743"/>
            <a:ext cx="185420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a:t>Click to edit Master text styles</a:t>
            </a:r>
          </a:p>
        </p:txBody>
      </p:sp>
    </p:spTree>
    <p:extLst>
      <p:ext uri="{BB962C8B-B14F-4D97-AF65-F5344CB8AC3E}">
        <p14:creationId xmlns:p14="http://schemas.microsoft.com/office/powerpoint/2010/main" val="127305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tyle 3 ">
    <p:bg>
      <p:bgPr>
        <a:solidFill>
          <a:srgbClr val="02495F"/>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2791020-39AA-D979-2D9C-60D04F776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5680075"/>
            <a:ext cx="38290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215235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tyle 4: Grid ">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ext&#10;&#10;Description automatically generated">
            <a:extLst>
              <a:ext uri="{FF2B5EF4-FFF2-40B4-BE49-F238E27FC236}">
                <a16:creationId xmlns:a16="http://schemas.microsoft.com/office/drawing/2014/main" id="{FD9C9805-5775-996B-F8C2-CBDE3B672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347663"/>
            <a:ext cx="50339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1524000" y="1815090"/>
            <a:ext cx="9144000" cy="2387600"/>
          </a:xfrm>
        </p:spPr>
        <p:txBody>
          <a:bodyPr/>
          <a:lstStyle>
            <a:lvl1pPr algn="ctr">
              <a:defRPr sz="6000"/>
            </a:lvl1pPr>
          </a:lstStyle>
          <a:p>
            <a:r>
              <a:rPr lang="en-US"/>
              <a:t>Click to edit Master title style</a:t>
            </a:r>
          </a:p>
        </p:txBody>
      </p:sp>
      <p:sp>
        <p:nvSpPr>
          <p:cNvPr id="7" name="Subtitle 2"/>
          <p:cNvSpPr>
            <a:spLocks noGrp="1"/>
          </p:cNvSpPr>
          <p:nvPr>
            <p:ph type="subTitle" idx="1"/>
          </p:nvPr>
        </p:nvSpPr>
        <p:spPr>
          <a:xfrm>
            <a:off x="1524000" y="4285529"/>
            <a:ext cx="9144000" cy="739053"/>
          </a:xfrm>
        </p:spPr>
        <p:txBody>
          <a:bodyPr anchor="ct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483115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tyle 5: Blue Gri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C1EA874-07BA-BDDB-D51F-CC70676BF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347663"/>
            <a:ext cx="50085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ctrTitle"/>
          </p:nvPr>
        </p:nvSpPr>
        <p:spPr>
          <a:xfrm>
            <a:off x="1524000" y="1815090"/>
            <a:ext cx="9144000" cy="2387600"/>
          </a:xfrm>
        </p:spPr>
        <p:txBody>
          <a:bodyPr/>
          <a:lstStyle>
            <a:lvl1pPr algn="ctr">
              <a:defRPr sz="6000">
                <a:solidFill>
                  <a:schemeClr val="bg1"/>
                </a:solidFill>
              </a:defRPr>
            </a:lvl1pPr>
          </a:lstStyle>
          <a:p>
            <a:r>
              <a:rPr lang="en-US"/>
              <a:t>Click to edit Master title style</a:t>
            </a:r>
          </a:p>
        </p:txBody>
      </p:sp>
      <p:sp>
        <p:nvSpPr>
          <p:cNvPr id="13" name="Subtitle 2"/>
          <p:cNvSpPr>
            <a:spLocks noGrp="1"/>
          </p:cNvSpPr>
          <p:nvPr>
            <p:ph type="subTitle" idx="1"/>
          </p:nvPr>
        </p:nvSpPr>
        <p:spPr>
          <a:xfrm>
            <a:off x="1524000" y="4285529"/>
            <a:ext cx="9144000" cy="739053"/>
          </a:xfrm>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853405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terior Slide Sty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D7F9A-B9D2-962F-51BF-DA2DAE9BFE38}"/>
              </a:ext>
            </a:extLst>
          </p:cNvPr>
          <p:cNvSpPr/>
          <p:nvPr/>
        </p:nvSpPr>
        <p:spPr>
          <a:xfrm>
            <a:off x="0" y="6032500"/>
            <a:ext cx="12192000" cy="825500"/>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descr="Text&#10;&#10;Description automatically generated">
            <a:extLst>
              <a:ext uri="{FF2B5EF4-FFF2-40B4-BE49-F238E27FC236}">
                <a16:creationId xmlns:a16="http://schemas.microsoft.com/office/drawing/2014/main" id="{C3A98B51-C9D4-CF15-5A20-33F43991A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176963"/>
            <a:ext cx="2789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819801"/>
          </a:xfrm>
        </p:spPr>
        <p:txBody>
          <a:bodyPr/>
          <a:lstStyle>
            <a:lvl1pPr>
              <a:defRPr b="1">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0BE5AE87-3746-416D-DF1A-06806A924B0E}"/>
              </a:ext>
            </a:extLst>
          </p:cNvPr>
          <p:cNvSpPr>
            <a:spLocks noGrp="1"/>
          </p:cNvSpPr>
          <p:nvPr>
            <p:ph type="dt" sz="half" idx="10"/>
          </p:nvPr>
        </p:nvSpPr>
        <p:spPr>
          <a:xfrm>
            <a:off x="1325563" y="6262688"/>
            <a:ext cx="1128712" cy="365125"/>
          </a:xfrm>
        </p:spPr>
        <p:txBody>
          <a:bodyPr/>
          <a:lstStyle>
            <a:lvl1pPr algn="ctr">
              <a:defRPr dirty="0"/>
            </a:lvl1pPr>
          </a:lstStyle>
          <a:p>
            <a:pPr>
              <a:defRPr/>
            </a:pPr>
            <a:endParaRPr lang="en-US"/>
          </a:p>
        </p:txBody>
      </p:sp>
      <p:sp>
        <p:nvSpPr>
          <p:cNvPr id="7" name="Footer Placeholder 4">
            <a:extLst>
              <a:ext uri="{FF2B5EF4-FFF2-40B4-BE49-F238E27FC236}">
                <a16:creationId xmlns:a16="http://schemas.microsoft.com/office/drawing/2014/main" id="{23FD2581-D40E-EDD7-CDDA-5F7D0E7F5130}"/>
              </a:ext>
            </a:extLst>
          </p:cNvPr>
          <p:cNvSpPr>
            <a:spLocks noGrp="1"/>
          </p:cNvSpPr>
          <p:nvPr>
            <p:ph type="ftr" sz="quarter" idx="11"/>
          </p:nvPr>
        </p:nvSpPr>
        <p:spPr>
          <a:xfrm>
            <a:off x="2627313" y="6262688"/>
            <a:ext cx="4210050" cy="365125"/>
          </a:xfrm>
        </p:spPr>
        <p:txBody>
          <a:bodyPr/>
          <a:lstStyle>
            <a:lvl1pPr algn="ctr">
              <a:defRPr dirty="0"/>
            </a:lvl1pPr>
          </a:lstStyle>
          <a:p>
            <a:pPr>
              <a:defRPr/>
            </a:pPr>
            <a:endParaRPr lang="en-US"/>
          </a:p>
        </p:txBody>
      </p:sp>
      <p:sp>
        <p:nvSpPr>
          <p:cNvPr id="8" name="Slide Number Placeholder 5">
            <a:extLst>
              <a:ext uri="{FF2B5EF4-FFF2-40B4-BE49-F238E27FC236}">
                <a16:creationId xmlns:a16="http://schemas.microsoft.com/office/drawing/2014/main" id="{60454096-E1E2-F39D-82F8-6FCA78D3132F}"/>
              </a:ext>
            </a:extLst>
          </p:cNvPr>
          <p:cNvSpPr>
            <a:spLocks noGrp="1"/>
          </p:cNvSpPr>
          <p:nvPr>
            <p:ph type="sldNum" sz="quarter" idx="12"/>
          </p:nvPr>
        </p:nvSpPr>
        <p:spPr>
          <a:xfrm>
            <a:off x="7015163" y="6262688"/>
            <a:ext cx="985837" cy="365125"/>
          </a:xfrm>
        </p:spPr>
        <p:txBody>
          <a:bodyPr/>
          <a:lstStyle>
            <a:lvl1pPr algn="ctr">
              <a:defRPr smtClean="0"/>
            </a:lvl1pPr>
          </a:lstStyle>
          <a:p>
            <a:pPr>
              <a:defRPr/>
            </a:pPr>
            <a:fld id="{F3BC6566-032A-402A-9436-9D900B2DD6D1}" type="slidenum">
              <a:rPr lang="en-US"/>
              <a:pPr>
                <a:defRPr/>
              </a:pPr>
              <a:t>‹#›</a:t>
            </a:fld>
            <a:endParaRPr lang="en-US" dirty="0"/>
          </a:p>
        </p:txBody>
      </p:sp>
    </p:spTree>
    <p:extLst>
      <p:ext uri="{BB962C8B-B14F-4D97-AF65-F5344CB8AC3E}">
        <p14:creationId xmlns:p14="http://schemas.microsoft.com/office/powerpoint/2010/main" val="35985145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4B2E77-3BC9-6334-3148-46261ED085E3}"/>
              </a:ext>
            </a:extLst>
          </p:cNvPr>
          <p:cNvSpPr/>
          <p:nvPr/>
        </p:nvSpPr>
        <p:spPr>
          <a:xfrm>
            <a:off x="0" y="6032500"/>
            <a:ext cx="12192000" cy="825500"/>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descr="Text&#10;&#10;Description automatically generated">
            <a:extLst>
              <a:ext uri="{FF2B5EF4-FFF2-40B4-BE49-F238E27FC236}">
                <a16:creationId xmlns:a16="http://schemas.microsoft.com/office/drawing/2014/main" id="{2E1C57E9-66A7-9335-9979-A91C3EC68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176963"/>
            <a:ext cx="2789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298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298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D6DC3C18-7B80-0597-B23F-F9B94B8D1767}"/>
              </a:ext>
            </a:extLst>
          </p:cNvPr>
          <p:cNvSpPr>
            <a:spLocks noGrp="1"/>
          </p:cNvSpPr>
          <p:nvPr>
            <p:ph type="dt" sz="half" idx="10"/>
          </p:nvPr>
        </p:nvSpPr>
        <p:spPr>
          <a:xfrm>
            <a:off x="1325563" y="6262688"/>
            <a:ext cx="1128712" cy="365125"/>
          </a:xfrm>
        </p:spPr>
        <p:txBody>
          <a:bodyPr/>
          <a:lstStyle>
            <a:lvl1pPr algn="ctr">
              <a:defRPr dirty="0"/>
            </a:lvl1pPr>
          </a:lstStyle>
          <a:p>
            <a:pPr>
              <a:defRPr/>
            </a:pPr>
            <a:endParaRPr lang="en-US"/>
          </a:p>
        </p:txBody>
      </p:sp>
      <p:sp>
        <p:nvSpPr>
          <p:cNvPr id="10" name="Footer Placeholder 4">
            <a:extLst>
              <a:ext uri="{FF2B5EF4-FFF2-40B4-BE49-F238E27FC236}">
                <a16:creationId xmlns:a16="http://schemas.microsoft.com/office/drawing/2014/main" id="{6969073D-7141-579F-5E2A-C9520C3B5474}"/>
              </a:ext>
            </a:extLst>
          </p:cNvPr>
          <p:cNvSpPr>
            <a:spLocks noGrp="1"/>
          </p:cNvSpPr>
          <p:nvPr>
            <p:ph type="ftr" sz="quarter" idx="11"/>
          </p:nvPr>
        </p:nvSpPr>
        <p:spPr>
          <a:xfrm>
            <a:off x="2627313" y="6262688"/>
            <a:ext cx="4210050" cy="365125"/>
          </a:xfrm>
        </p:spPr>
        <p:txBody>
          <a:bodyPr/>
          <a:lstStyle>
            <a:lvl1pPr algn="ctr">
              <a:defRPr dirty="0"/>
            </a:lvl1pPr>
          </a:lstStyle>
          <a:p>
            <a:pPr>
              <a:defRPr/>
            </a:pPr>
            <a:endParaRPr lang="en-US"/>
          </a:p>
        </p:txBody>
      </p:sp>
      <p:sp>
        <p:nvSpPr>
          <p:cNvPr id="11" name="Slide Number Placeholder 5">
            <a:extLst>
              <a:ext uri="{FF2B5EF4-FFF2-40B4-BE49-F238E27FC236}">
                <a16:creationId xmlns:a16="http://schemas.microsoft.com/office/drawing/2014/main" id="{1CDEB266-2934-76A1-3CF2-5A9A0D6C4752}"/>
              </a:ext>
            </a:extLst>
          </p:cNvPr>
          <p:cNvSpPr>
            <a:spLocks noGrp="1"/>
          </p:cNvSpPr>
          <p:nvPr>
            <p:ph type="sldNum" sz="quarter" idx="12"/>
          </p:nvPr>
        </p:nvSpPr>
        <p:spPr>
          <a:xfrm>
            <a:off x="7015163" y="6262688"/>
            <a:ext cx="985837" cy="365125"/>
          </a:xfrm>
        </p:spPr>
        <p:txBody>
          <a:bodyPr/>
          <a:lstStyle>
            <a:lvl1pPr algn="ctr">
              <a:defRPr smtClean="0"/>
            </a:lvl1pPr>
          </a:lstStyle>
          <a:p>
            <a:pPr>
              <a:defRPr/>
            </a:pPr>
            <a:fld id="{63B51B4A-183F-4B85-A3C3-C3CD5BD8DEE7}" type="slidenum">
              <a:rPr lang="en-US"/>
              <a:pPr>
                <a:defRPr/>
              </a:pPr>
              <a:t>‹#›</a:t>
            </a:fld>
            <a:endParaRPr lang="en-US" dirty="0"/>
          </a:p>
        </p:txBody>
      </p:sp>
    </p:spTree>
    <p:extLst>
      <p:ext uri="{BB962C8B-B14F-4D97-AF65-F5344CB8AC3E}">
        <p14:creationId xmlns:p14="http://schemas.microsoft.com/office/powerpoint/2010/main" val="1755522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0880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81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CAD6D-1EEE-18ED-F211-78382397174E}"/>
              </a:ext>
            </a:extLst>
          </p:cNvPr>
          <p:cNvSpPr/>
          <p:nvPr/>
        </p:nvSpPr>
        <p:spPr>
          <a:xfrm>
            <a:off x="0" y="0"/>
            <a:ext cx="4313238"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A0E09E7-5675-E8A1-3159-DBA70F299E07}"/>
              </a:ext>
            </a:extLst>
          </p:cNvPr>
          <p:cNvSpPr/>
          <p:nvPr/>
        </p:nvSpPr>
        <p:spPr>
          <a:xfrm>
            <a:off x="0" y="6032500"/>
            <a:ext cx="12192000" cy="825500"/>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descr="Text&#10;&#10;Description automatically generated">
            <a:extLst>
              <a:ext uri="{FF2B5EF4-FFF2-40B4-BE49-F238E27FC236}">
                <a16:creationId xmlns:a16="http://schemas.microsoft.com/office/drawing/2014/main" id="{F6D327D9-5EF8-4733-3054-F8970904B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176963"/>
            <a:ext cx="2789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72" y="371102"/>
            <a:ext cx="3932237" cy="1600200"/>
          </a:xfr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190571" y="2067760"/>
            <a:ext cx="3932237" cy="3811588"/>
          </a:xfrm>
        </p:spPr>
        <p:txBody>
          <a:bodyPr/>
          <a:lstStyle>
            <a:lvl1pPr marL="0" indent="0">
              <a:buNone/>
              <a:defRPr sz="16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p:cNvSpPr>
            <a:spLocks noGrp="1"/>
          </p:cNvSpPr>
          <p:nvPr>
            <p:ph idx="1"/>
          </p:nvPr>
        </p:nvSpPr>
        <p:spPr>
          <a:xfrm>
            <a:off x="5183188" y="987425"/>
            <a:ext cx="6537758" cy="4873625"/>
          </a:xfrm>
        </p:spPr>
        <p:txBody>
          <a:bodyPr/>
          <a:lstStyle>
            <a:lvl1pPr>
              <a:defRPr sz="2800" b="1" spc="-150">
                <a:solidFill>
                  <a:schemeClr val="accent1"/>
                </a:solidFill>
                <a:latin typeface="+mj-lt"/>
              </a:defRPr>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C8273BDB-978C-B78B-ED12-EB8D5BE323D3}"/>
              </a:ext>
            </a:extLst>
          </p:cNvPr>
          <p:cNvSpPr>
            <a:spLocks noGrp="1"/>
          </p:cNvSpPr>
          <p:nvPr>
            <p:ph type="dt" sz="half" idx="10"/>
          </p:nvPr>
        </p:nvSpPr>
        <p:spPr>
          <a:xfrm>
            <a:off x="1325563" y="6262688"/>
            <a:ext cx="1128712" cy="365125"/>
          </a:xfrm>
        </p:spPr>
        <p:txBody>
          <a:bodyPr/>
          <a:lstStyle>
            <a:lvl1pPr algn="ctr">
              <a:defRPr dirty="0"/>
            </a:lvl1pPr>
          </a:lstStyle>
          <a:p>
            <a:pPr>
              <a:defRPr/>
            </a:pPr>
            <a:endParaRPr lang="en-US"/>
          </a:p>
        </p:txBody>
      </p:sp>
      <p:sp>
        <p:nvSpPr>
          <p:cNvPr id="9" name="Footer Placeholder 4">
            <a:extLst>
              <a:ext uri="{FF2B5EF4-FFF2-40B4-BE49-F238E27FC236}">
                <a16:creationId xmlns:a16="http://schemas.microsoft.com/office/drawing/2014/main" id="{D75A5AB9-E2C1-EB34-E7FC-6926D9A729BC}"/>
              </a:ext>
            </a:extLst>
          </p:cNvPr>
          <p:cNvSpPr>
            <a:spLocks noGrp="1"/>
          </p:cNvSpPr>
          <p:nvPr>
            <p:ph type="ftr" sz="quarter" idx="11"/>
          </p:nvPr>
        </p:nvSpPr>
        <p:spPr>
          <a:xfrm>
            <a:off x="2627313" y="6262688"/>
            <a:ext cx="4210050" cy="365125"/>
          </a:xfrm>
        </p:spPr>
        <p:txBody>
          <a:bodyPr/>
          <a:lstStyle>
            <a:lvl1pPr algn="ctr">
              <a:defRPr dirty="0"/>
            </a:lvl1pPr>
          </a:lstStyle>
          <a:p>
            <a:pPr>
              <a:defRPr/>
            </a:pPr>
            <a:endParaRPr lang="en-US"/>
          </a:p>
        </p:txBody>
      </p:sp>
      <p:sp>
        <p:nvSpPr>
          <p:cNvPr id="10" name="Slide Number Placeholder 5">
            <a:extLst>
              <a:ext uri="{FF2B5EF4-FFF2-40B4-BE49-F238E27FC236}">
                <a16:creationId xmlns:a16="http://schemas.microsoft.com/office/drawing/2014/main" id="{0DBB374E-1357-E1FC-0B80-4A01C34E1469}"/>
              </a:ext>
            </a:extLst>
          </p:cNvPr>
          <p:cNvSpPr>
            <a:spLocks noGrp="1"/>
          </p:cNvSpPr>
          <p:nvPr>
            <p:ph type="sldNum" sz="quarter" idx="12"/>
          </p:nvPr>
        </p:nvSpPr>
        <p:spPr>
          <a:xfrm>
            <a:off x="7015163" y="6262688"/>
            <a:ext cx="985837" cy="365125"/>
          </a:xfrm>
        </p:spPr>
        <p:txBody>
          <a:bodyPr/>
          <a:lstStyle>
            <a:lvl1pPr algn="ctr">
              <a:defRPr smtClean="0"/>
            </a:lvl1pPr>
          </a:lstStyle>
          <a:p>
            <a:pPr>
              <a:defRPr/>
            </a:pPr>
            <a:fld id="{F0B4F085-7C41-4472-B689-A1818D8F0BE6}" type="slidenum">
              <a:rPr lang="en-US"/>
              <a:pPr>
                <a:defRPr/>
              </a:pPr>
              <a:t>‹#›</a:t>
            </a:fld>
            <a:endParaRPr lang="en-US" dirty="0"/>
          </a:p>
        </p:txBody>
      </p:sp>
    </p:spTree>
    <p:extLst>
      <p:ext uri="{BB962C8B-B14F-4D97-AF65-F5344CB8AC3E}">
        <p14:creationId xmlns:p14="http://schemas.microsoft.com/office/powerpoint/2010/main" val="394017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6BF353-AEE3-1D30-2178-F19B18DC566F}"/>
              </a:ext>
            </a:extLst>
          </p:cNvPr>
          <p:cNvSpPr/>
          <p:nvPr/>
        </p:nvSpPr>
        <p:spPr>
          <a:xfrm>
            <a:off x="0" y="0"/>
            <a:ext cx="4313238" cy="6032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9F0A77D5-8FD7-4FD7-1F69-14D962FDC2AC}"/>
              </a:ext>
            </a:extLst>
          </p:cNvPr>
          <p:cNvSpPr/>
          <p:nvPr/>
        </p:nvSpPr>
        <p:spPr>
          <a:xfrm>
            <a:off x="0" y="6032500"/>
            <a:ext cx="12192000" cy="825500"/>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descr="Text&#10;&#10;Description automatically generated">
            <a:extLst>
              <a:ext uri="{FF2B5EF4-FFF2-40B4-BE49-F238E27FC236}">
                <a16:creationId xmlns:a16="http://schemas.microsoft.com/office/drawing/2014/main" id="{DC68848E-05F2-F0AB-DABC-4BD33C45A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176963"/>
            <a:ext cx="2789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72" y="371102"/>
            <a:ext cx="3932237" cy="1600200"/>
          </a:xfr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190571" y="2067760"/>
            <a:ext cx="3932237" cy="3811588"/>
          </a:xfrm>
        </p:spPr>
        <p:txBody>
          <a:bodyPr/>
          <a:lstStyle>
            <a:lvl1pPr marL="0" indent="0">
              <a:buNone/>
              <a:defRPr sz="16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Content Placeholder 2"/>
          <p:cNvSpPr>
            <a:spLocks noGrp="1"/>
          </p:cNvSpPr>
          <p:nvPr>
            <p:ph idx="1"/>
          </p:nvPr>
        </p:nvSpPr>
        <p:spPr>
          <a:xfrm>
            <a:off x="5183188" y="987425"/>
            <a:ext cx="6537758" cy="4873625"/>
          </a:xfrm>
        </p:spPr>
        <p:txBody>
          <a:bodyPr/>
          <a:lstStyle>
            <a:lvl1pPr>
              <a:defRPr sz="2800" b="1" spc="-150">
                <a:solidFill>
                  <a:schemeClr val="accent1"/>
                </a:solidFill>
                <a:latin typeface="+mj-lt"/>
              </a:defRPr>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0F254E43-9AC8-0010-2EFF-31C1B009D374}"/>
              </a:ext>
            </a:extLst>
          </p:cNvPr>
          <p:cNvSpPr>
            <a:spLocks noGrp="1"/>
          </p:cNvSpPr>
          <p:nvPr>
            <p:ph type="dt" sz="half" idx="10"/>
          </p:nvPr>
        </p:nvSpPr>
        <p:spPr>
          <a:xfrm>
            <a:off x="1325563" y="6262688"/>
            <a:ext cx="1128712" cy="365125"/>
          </a:xfrm>
        </p:spPr>
        <p:txBody>
          <a:bodyPr/>
          <a:lstStyle>
            <a:lvl1pPr algn="ctr">
              <a:defRPr dirty="0"/>
            </a:lvl1pPr>
          </a:lstStyle>
          <a:p>
            <a:pPr>
              <a:defRPr/>
            </a:pPr>
            <a:endParaRPr lang="en-US"/>
          </a:p>
        </p:txBody>
      </p:sp>
      <p:sp>
        <p:nvSpPr>
          <p:cNvPr id="9" name="Footer Placeholder 4">
            <a:extLst>
              <a:ext uri="{FF2B5EF4-FFF2-40B4-BE49-F238E27FC236}">
                <a16:creationId xmlns:a16="http://schemas.microsoft.com/office/drawing/2014/main" id="{9F53FD40-C59E-3508-51D4-EDF5799F915E}"/>
              </a:ext>
            </a:extLst>
          </p:cNvPr>
          <p:cNvSpPr>
            <a:spLocks noGrp="1"/>
          </p:cNvSpPr>
          <p:nvPr>
            <p:ph type="ftr" sz="quarter" idx="11"/>
          </p:nvPr>
        </p:nvSpPr>
        <p:spPr>
          <a:xfrm>
            <a:off x="2627313" y="6262688"/>
            <a:ext cx="4210050" cy="365125"/>
          </a:xfrm>
        </p:spPr>
        <p:txBody>
          <a:bodyPr/>
          <a:lstStyle>
            <a:lvl1pPr algn="ctr">
              <a:defRPr dirty="0"/>
            </a:lvl1pPr>
          </a:lstStyle>
          <a:p>
            <a:pPr>
              <a:defRPr/>
            </a:pPr>
            <a:endParaRPr lang="en-US"/>
          </a:p>
        </p:txBody>
      </p:sp>
      <p:sp>
        <p:nvSpPr>
          <p:cNvPr id="10" name="Slide Number Placeholder 5">
            <a:extLst>
              <a:ext uri="{FF2B5EF4-FFF2-40B4-BE49-F238E27FC236}">
                <a16:creationId xmlns:a16="http://schemas.microsoft.com/office/drawing/2014/main" id="{E0A7518C-2734-2DF4-AD45-CCE485C69D6E}"/>
              </a:ext>
            </a:extLst>
          </p:cNvPr>
          <p:cNvSpPr>
            <a:spLocks noGrp="1"/>
          </p:cNvSpPr>
          <p:nvPr>
            <p:ph type="sldNum" sz="quarter" idx="12"/>
          </p:nvPr>
        </p:nvSpPr>
        <p:spPr>
          <a:xfrm>
            <a:off x="7015163" y="6262688"/>
            <a:ext cx="985837" cy="365125"/>
          </a:xfrm>
        </p:spPr>
        <p:txBody>
          <a:bodyPr/>
          <a:lstStyle>
            <a:lvl1pPr algn="ctr">
              <a:defRPr smtClean="0"/>
            </a:lvl1pPr>
          </a:lstStyle>
          <a:p>
            <a:pPr>
              <a:defRPr/>
            </a:pPr>
            <a:fld id="{C96EA32D-B4EC-4AE3-8AA5-E6AF8DA49FD5}" type="slidenum">
              <a:rPr lang="en-US"/>
              <a:pPr>
                <a:defRPr/>
              </a:pPr>
              <a:t>‹#›</a:t>
            </a:fld>
            <a:endParaRPr lang="en-US" dirty="0"/>
          </a:p>
        </p:txBody>
      </p:sp>
    </p:spTree>
    <p:extLst>
      <p:ext uri="{BB962C8B-B14F-4D97-AF65-F5344CB8AC3E}">
        <p14:creationId xmlns:p14="http://schemas.microsoft.com/office/powerpoint/2010/main" val="158293633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059912-F84B-A251-D11A-1D4B175D8BA0}"/>
              </a:ext>
            </a:extLst>
          </p:cNvPr>
          <p:cNvSpPr/>
          <p:nvPr/>
        </p:nvSpPr>
        <p:spPr>
          <a:xfrm>
            <a:off x="0" y="0"/>
            <a:ext cx="4313238" cy="6032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71DCD55-9710-0372-8C31-3A50687E8117}"/>
              </a:ext>
            </a:extLst>
          </p:cNvPr>
          <p:cNvSpPr/>
          <p:nvPr/>
        </p:nvSpPr>
        <p:spPr>
          <a:xfrm>
            <a:off x="0" y="6032500"/>
            <a:ext cx="12192000" cy="825500"/>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descr="Text&#10;&#10;Description automatically generated">
            <a:extLst>
              <a:ext uri="{FF2B5EF4-FFF2-40B4-BE49-F238E27FC236}">
                <a16:creationId xmlns:a16="http://schemas.microsoft.com/office/drawing/2014/main" id="{E91594A9-D2E0-03D1-B9BD-A9AC8D0BA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176963"/>
            <a:ext cx="2789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72" y="371102"/>
            <a:ext cx="3932237" cy="1600200"/>
          </a:xfrm>
        </p:spPr>
        <p:txBody>
          <a:bodyPr anchor="b"/>
          <a:lstStyle>
            <a:lvl1pPr>
              <a:defRPr sz="3200">
                <a:solidFill>
                  <a:schemeClr val="accent1"/>
                </a:solidFill>
              </a:defRPr>
            </a:lvl1pPr>
          </a:lstStyle>
          <a:p>
            <a:r>
              <a:rPr lang="en-US"/>
              <a:t>Click to edit Master title style</a:t>
            </a:r>
          </a:p>
        </p:txBody>
      </p:sp>
      <p:sp>
        <p:nvSpPr>
          <p:cNvPr id="4" name="Text Placeholder 3"/>
          <p:cNvSpPr>
            <a:spLocks noGrp="1"/>
          </p:cNvSpPr>
          <p:nvPr>
            <p:ph type="body" sz="half" idx="2"/>
          </p:nvPr>
        </p:nvSpPr>
        <p:spPr>
          <a:xfrm>
            <a:off x="190571" y="206776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p:cNvSpPr>
            <a:spLocks noGrp="1"/>
          </p:cNvSpPr>
          <p:nvPr>
            <p:ph idx="1"/>
          </p:nvPr>
        </p:nvSpPr>
        <p:spPr>
          <a:xfrm>
            <a:off x="5183188" y="987425"/>
            <a:ext cx="6537758" cy="4873625"/>
          </a:xfrm>
        </p:spPr>
        <p:txBody>
          <a:bodyPr/>
          <a:lstStyle>
            <a:lvl1pPr>
              <a:defRPr sz="2800" b="1" spc="-150">
                <a:solidFill>
                  <a:schemeClr val="accent1"/>
                </a:solidFill>
                <a:latin typeface="+mj-lt"/>
              </a:defRPr>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B52E7EB-5E73-EDC5-EDD5-AFE63B00F8D3}"/>
              </a:ext>
            </a:extLst>
          </p:cNvPr>
          <p:cNvSpPr>
            <a:spLocks noGrp="1"/>
          </p:cNvSpPr>
          <p:nvPr>
            <p:ph type="dt" sz="half" idx="10"/>
          </p:nvPr>
        </p:nvSpPr>
        <p:spPr>
          <a:xfrm>
            <a:off x="1325563" y="6262688"/>
            <a:ext cx="1128712" cy="365125"/>
          </a:xfrm>
        </p:spPr>
        <p:txBody>
          <a:bodyPr/>
          <a:lstStyle>
            <a:lvl1pPr algn="ctr">
              <a:defRPr dirty="0"/>
            </a:lvl1pPr>
          </a:lstStyle>
          <a:p>
            <a:pPr>
              <a:defRPr/>
            </a:pPr>
            <a:endParaRPr lang="en-US"/>
          </a:p>
        </p:txBody>
      </p:sp>
      <p:sp>
        <p:nvSpPr>
          <p:cNvPr id="9" name="Footer Placeholder 4">
            <a:extLst>
              <a:ext uri="{FF2B5EF4-FFF2-40B4-BE49-F238E27FC236}">
                <a16:creationId xmlns:a16="http://schemas.microsoft.com/office/drawing/2014/main" id="{F43A0C9E-9206-B4DC-AB7D-3B87CB132CC7}"/>
              </a:ext>
            </a:extLst>
          </p:cNvPr>
          <p:cNvSpPr>
            <a:spLocks noGrp="1"/>
          </p:cNvSpPr>
          <p:nvPr>
            <p:ph type="ftr" sz="quarter" idx="11"/>
          </p:nvPr>
        </p:nvSpPr>
        <p:spPr>
          <a:xfrm>
            <a:off x="2627313" y="6262688"/>
            <a:ext cx="4210050" cy="365125"/>
          </a:xfrm>
        </p:spPr>
        <p:txBody>
          <a:bodyPr/>
          <a:lstStyle>
            <a:lvl1pPr algn="ctr">
              <a:defRPr dirty="0"/>
            </a:lvl1pPr>
          </a:lstStyle>
          <a:p>
            <a:pPr>
              <a:defRPr/>
            </a:pPr>
            <a:endParaRPr lang="en-US"/>
          </a:p>
        </p:txBody>
      </p:sp>
      <p:sp>
        <p:nvSpPr>
          <p:cNvPr id="10" name="Slide Number Placeholder 5">
            <a:extLst>
              <a:ext uri="{FF2B5EF4-FFF2-40B4-BE49-F238E27FC236}">
                <a16:creationId xmlns:a16="http://schemas.microsoft.com/office/drawing/2014/main" id="{671D4940-BF56-355B-6EB5-FB5CEAE8E977}"/>
              </a:ext>
            </a:extLst>
          </p:cNvPr>
          <p:cNvSpPr>
            <a:spLocks noGrp="1"/>
          </p:cNvSpPr>
          <p:nvPr>
            <p:ph type="sldNum" sz="quarter" idx="12"/>
          </p:nvPr>
        </p:nvSpPr>
        <p:spPr>
          <a:xfrm>
            <a:off x="7015163" y="6262688"/>
            <a:ext cx="985837" cy="365125"/>
          </a:xfrm>
        </p:spPr>
        <p:txBody>
          <a:bodyPr/>
          <a:lstStyle>
            <a:lvl1pPr algn="ctr">
              <a:defRPr smtClean="0"/>
            </a:lvl1pPr>
          </a:lstStyle>
          <a:p>
            <a:pPr>
              <a:defRPr/>
            </a:pPr>
            <a:fld id="{7AC95307-C98C-4DFD-8947-7A4D2D5E9C95}" type="slidenum">
              <a:rPr lang="en-US"/>
              <a:pPr>
                <a:defRPr/>
              </a:pPr>
              <a:t>‹#›</a:t>
            </a:fld>
            <a:endParaRPr lang="en-US" dirty="0"/>
          </a:p>
        </p:txBody>
      </p:sp>
    </p:spTree>
    <p:extLst>
      <p:ext uri="{BB962C8B-B14F-4D97-AF65-F5344CB8AC3E}">
        <p14:creationId xmlns:p14="http://schemas.microsoft.com/office/powerpoint/2010/main" val="24134587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142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DD9B39-F41A-A043-CF3B-445406E6B583}"/>
              </a:ext>
            </a:extLst>
          </p:cNvPr>
          <p:cNvSpPr/>
          <p:nvPr/>
        </p:nvSpPr>
        <p:spPr>
          <a:xfrm>
            <a:off x="0" y="0"/>
            <a:ext cx="12192000" cy="11922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36C0EC3-D6F2-B9F2-9F46-E987A784584E}"/>
              </a:ext>
            </a:extLst>
          </p:cNvPr>
          <p:cNvSpPr/>
          <p:nvPr/>
        </p:nvSpPr>
        <p:spPr>
          <a:xfrm>
            <a:off x="0" y="6032500"/>
            <a:ext cx="12192000" cy="825500"/>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descr="Text&#10;&#10;Description automatically generated">
            <a:extLst>
              <a:ext uri="{FF2B5EF4-FFF2-40B4-BE49-F238E27FC236}">
                <a16:creationId xmlns:a16="http://schemas.microsoft.com/office/drawing/2014/main" id="{037BFC61-4D16-C84E-61C8-2BA3B592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176963"/>
            <a:ext cx="2789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71" y="147782"/>
            <a:ext cx="6647550" cy="951345"/>
          </a:xfrm>
        </p:spPr>
        <p:txBody>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683491" y="1480589"/>
            <a:ext cx="5809673" cy="43804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28692" y="143501"/>
            <a:ext cx="4972737" cy="951346"/>
          </a:xfrm>
        </p:spPr>
        <p:txBody>
          <a:bodyPr anchor="ctr">
            <a:normAutofit/>
          </a:bodyPr>
          <a:lstStyle>
            <a:lvl1pPr marL="0" indent="0">
              <a:buNone/>
              <a:defRPr sz="18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F0768B84-779E-5D57-6B9F-230ADF4130CC}"/>
              </a:ext>
            </a:extLst>
          </p:cNvPr>
          <p:cNvSpPr>
            <a:spLocks noGrp="1"/>
          </p:cNvSpPr>
          <p:nvPr>
            <p:ph type="dt" sz="half" idx="10"/>
          </p:nvPr>
        </p:nvSpPr>
        <p:spPr>
          <a:xfrm>
            <a:off x="1325563" y="6262688"/>
            <a:ext cx="1128712" cy="365125"/>
          </a:xfrm>
        </p:spPr>
        <p:txBody>
          <a:bodyPr/>
          <a:lstStyle>
            <a:lvl1pPr algn="ctr">
              <a:defRPr dirty="0"/>
            </a:lvl1pPr>
          </a:lstStyle>
          <a:p>
            <a:pPr>
              <a:defRPr/>
            </a:pPr>
            <a:endParaRPr lang="en-US"/>
          </a:p>
        </p:txBody>
      </p:sp>
      <p:sp>
        <p:nvSpPr>
          <p:cNvPr id="9" name="Footer Placeholder 4">
            <a:extLst>
              <a:ext uri="{FF2B5EF4-FFF2-40B4-BE49-F238E27FC236}">
                <a16:creationId xmlns:a16="http://schemas.microsoft.com/office/drawing/2014/main" id="{1D67CF50-CAFB-A365-1EB3-E1615C9459E8}"/>
              </a:ext>
            </a:extLst>
          </p:cNvPr>
          <p:cNvSpPr>
            <a:spLocks noGrp="1"/>
          </p:cNvSpPr>
          <p:nvPr>
            <p:ph type="ftr" sz="quarter" idx="11"/>
          </p:nvPr>
        </p:nvSpPr>
        <p:spPr>
          <a:xfrm>
            <a:off x="2627313" y="6262688"/>
            <a:ext cx="4210050" cy="365125"/>
          </a:xfrm>
        </p:spPr>
        <p:txBody>
          <a:bodyPr/>
          <a:lstStyle>
            <a:lvl1pPr algn="ctr">
              <a:defRPr dirty="0"/>
            </a:lvl1pPr>
          </a:lstStyle>
          <a:p>
            <a:pPr>
              <a:defRPr/>
            </a:pPr>
            <a:endParaRPr lang="en-US"/>
          </a:p>
        </p:txBody>
      </p:sp>
      <p:sp>
        <p:nvSpPr>
          <p:cNvPr id="10" name="Slide Number Placeholder 5">
            <a:extLst>
              <a:ext uri="{FF2B5EF4-FFF2-40B4-BE49-F238E27FC236}">
                <a16:creationId xmlns:a16="http://schemas.microsoft.com/office/drawing/2014/main" id="{5253706C-0DAF-E242-8D5C-6533078DF30D}"/>
              </a:ext>
            </a:extLst>
          </p:cNvPr>
          <p:cNvSpPr>
            <a:spLocks noGrp="1"/>
          </p:cNvSpPr>
          <p:nvPr>
            <p:ph type="sldNum" sz="quarter" idx="12"/>
          </p:nvPr>
        </p:nvSpPr>
        <p:spPr>
          <a:xfrm>
            <a:off x="7015163" y="6262688"/>
            <a:ext cx="985837" cy="365125"/>
          </a:xfrm>
        </p:spPr>
        <p:txBody>
          <a:bodyPr/>
          <a:lstStyle>
            <a:lvl1pPr algn="ctr">
              <a:defRPr smtClean="0"/>
            </a:lvl1pPr>
          </a:lstStyle>
          <a:p>
            <a:pPr>
              <a:defRPr/>
            </a:pPr>
            <a:fld id="{1F579D31-CC5A-4FB0-A9AD-567E4F8F72D4}" type="slidenum">
              <a:rPr lang="en-US"/>
              <a:pPr>
                <a:defRPr/>
              </a:pPr>
              <a:t>‹#›</a:t>
            </a:fld>
            <a:endParaRPr lang="en-US" dirty="0"/>
          </a:p>
        </p:txBody>
      </p:sp>
    </p:spTree>
    <p:extLst>
      <p:ext uri="{BB962C8B-B14F-4D97-AF65-F5344CB8AC3E}">
        <p14:creationId xmlns:p14="http://schemas.microsoft.com/office/powerpoint/2010/main" val="383293431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9E105F-DEE3-FE28-B0FD-E04E7854B9AF}"/>
              </a:ext>
            </a:extLst>
          </p:cNvPr>
          <p:cNvSpPr/>
          <p:nvPr/>
        </p:nvSpPr>
        <p:spPr>
          <a:xfrm>
            <a:off x="0" y="0"/>
            <a:ext cx="12192000" cy="11922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E81DEC3-7051-AF94-C858-5B43BD716A58}"/>
              </a:ext>
            </a:extLst>
          </p:cNvPr>
          <p:cNvSpPr/>
          <p:nvPr/>
        </p:nvSpPr>
        <p:spPr>
          <a:xfrm>
            <a:off x="0" y="6032500"/>
            <a:ext cx="12192000" cy="825500"/>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descr="Text&#10;&#10;Description automatically generated">
            <a:extLst>
              <a:ext uri="{FF2B5EF4-FFF2-40B4-BE49-F238E27FC236}">
                <a16:creationId xmlns:a16="http://schemas.microsoft.com/office/drawing/2014/main" id="{147667A3-6CF8-D455-E869-895D5ABD4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176963"/>
            <a:ext cx="2789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71" y="147782"/>
            <a:ext cx="6647550" cy="951345"/>
          </a:xfrm>
        </p:spPr>
        <p:txBody>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683491" y="1480589"/>
            <a:ext cx="5809673" cy="43804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28692" y="143501"/>
            <a:ext cx="4972737" cy="951346"/>
          </a:xfrm>
        </p:spPr>
        <p:txBody>
          <a:bodyPr anchor="ctr">
            <a:normAutofit/>
          </a:bodyPr>
          <a:lstStyle>
            <a:lvl1pPr marL="0" indent="0">
              <a:buNone/>
              <a:defRPr sz="18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6863CABE-E0A3-6C90-B5C1-EDAEFEE1A22F}"/>
              </a:ext>
            </a:extLst>
          </p:cNvPr>
          <p:cNvSpPr>
            <a:spLocks noGrp="1"/>
          </p:cNvSpPr>
          <p:nvPr>
            <p:ph type="dt" sz="half" idx="10"/>
          </p:nvPr>
        </p:nvSpPr>
        <p:spPr>
          <a:xfrm>
            <a:off x="1325563" y="6262688"/>
            <a:ext cx="1128712" cy="365125"/>
          </a:xfrm>
        </p:spPr>
        <p:txBody>
          <a:bodyPr/>
          <a:lstStyle>
            <a:lvl1pPr algn="ctr">
              <a:defRPr dirty="0"/>
            </a:lvl1pPr>
          </a:lstStyle>
          <a:p>
            <a:pPr>
              <a:defRPr/>
            </a:pPr>
            <a:endParaRPr lang="en-US"/>
          </a:p>
        </p:txBody>
      </p:sp>
      <p:sp>
        <p:nvSpPr>
          <p:cNvPr id="9" name="Footer Placeholder 4">
            <a:extLst>
              <a:ext uri="{FF2B5EF4-FFF2-40B4-BE49-F238E27FC236}">
                <a16:creationId xmlns:a16="http://schemas.microsoft.com/office/drawing/2014/main" id="{A71367AF-9C5C-6A17-8FC2-94031AB12B33}"/>
              </a:ext>
            </a:extLst>
          </p:cNvPr>
          <p:cNvSpPr>
            <a:spLocks noGrp="1"/>
          </p:cNvSpPr>
          <p:nvPr>
            <p:ph type="ftr" sz="quarter" idx="11"/>
          </p:nvPr>
        </p:nvSpPr>
        <p:spPr>
          <a:xfrm>
            <a:off x="2627313" y="6262688"/>
            <a:ext cx="4210050" cy="365125"/>
          </a:xfrm>
        </p:spPr>
        <p:txBody>
          <a:bodyPr/>
          <a:lstStyle>
            <a:lvl1pPr algn="ctr">
              <a:defRPr dirty="0"/>
            </a:lvl1pPr>
          </a:lstStyle>
          <a:p>
            <a:pPr>
              <a:defRPr/>
            </a:pPr>
            <a:endParaRPr lang="en-US"/>
          </a:p>
        </p:txBody>
      </p:sp>
      <p:sp>
        <p:nvSpPr>
          <p:cNvPr id="10" name="Slide Number Placeholder 5">
            <a:extLst>
              <a:ext uri="{FF2B5EF4-FFF2-40B4-BE49-F238E27FC236}">
                <a16:creationId xmlns:a16="http://schemas.microsoft.com/office/drawing/2014/main" id="{99FF1817-A36D-3C84-C4E4-644682588FD5}"/>
              </a:ext>
            </a:extLst>
          </p:cNvPr>
          <p:cNvSpPr>
            <a:spLocks noGrp="1"/>
          </p:cNvSpPr>
          <p:nvPr>
            <p:ph type="sldNum" sz="quarter" idx="12"/>
          </p:nvPr>
        </p:nvSpPr>
        <p:spPr>
          <a:xfrm>
            <a:off x="7015163" y="6262688"/>
            <a:ext cx="985837" cy="365125"/>
          </a:xfrm>
        </p:spPr>
        <p:txBody>
          <a:bodyPr/>
          <a:lstStyle>
            <a:lvl1pPr algn="ctr">
              <a:defRPr smtClean="0"/>
            </a:lvl1pPr>
          </a:lstStyle>
          <a:p>
            <a:pPr>
              <a:defRPr/>
            </a:pPr>
            <a:fld id="{4B2B981B-3457-4727-9C7D-9CA3F283CE14}" type="slidenum">
              <a:rPr lang="en-US"/>
              <a:pPr>
                <a:defRPr/>
              </a:pPr>
              <a:t>‹#›</a:t>
            </a:fld>
            <a:endParaRPr lang="en-US" dirty="0"/>
          </a:p>
        </p:txBody>
      </p:sp>
    </p:spTree>
    <p:extLst>
      <p:ext uri="{BB962C8B-B14F-4D97-AF65-F5344CB8AC3E}">
        <p14:creationId xmlns:p14="http://schemas.microsoft.com/office/powerpoint/2010/main" val="348508181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d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5DD564D-51F9-DD38-C296-5FBCD4E10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713" y="5662613"/>
            <a:ext cx="46609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74526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nd Slide - Grid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87587"/>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d Slide 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D366A60-1594-136A-E5B4-35BAAB027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713" y="5394325"/>
            <a:ext cx="46609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536114"/>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Slide 3">
    <p:bg>
      <p:bgPr>
        <a:solidFill>
          <a:schemeClr val="accent1"/>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37D5E02-9538-E6B1-08CD-BFDC7E0E8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5394325"/>
            <a:ext cx="46609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8309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 Slide 4">
    <p:bg>
      <p:bgPr>
        <a:solidFill>
          <a:srgbClr val="F2F2F2"/>
        </a:solidFill>
        <a:effectLst/>
      </p:bgPr>
    </p:bg>
    <p:spTree>
      <p:nvGrpSpPr>
        <p:cNvPr id="1" name=""/>
        <p:cNvGrpSpPr/>
        <p:nvPr/>
      </p:nvGrpSpPr>
      <p:grpSpPr>
        <a:xfrm>
          <a:off x="0" y="0"/>
          <a:ext cx="0" cy="0"/>
          <a:chOff x="0" y="0"/>
          <a:chExt cx="0" cy="0"/>
        </a:xfrm>
      </p:grpSpPr>
      <p:pic>
        <p:nvPicPr>
          <p:cNvPr id="2" name="Picture 6" descr="Text&#10;&#10;Description automatically generated">
            <a:extLst>
              <a:ext uri="{FF2B5EF4-FFF2-40B4-BE49-F238E27FC236}">
                <a16:creationId xmlns:a16="http://schemas.microsoft.com/office/drawing/2014/main" id="{A3771BCD-7A54-58BC-2B43-4F9452A97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2482850"/>
            <a:ext cx="84455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45226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30FCDB-207B-2E2D-EADC-9F7DA0778B8B}"/>
              </a:ext>
            </a:extLst>
          </p:cNvPr>
          <p:cNvSpPr/>
          <p:nvPr userDrawn="1"/>
        </p:nvSpPr>
        <p:spPr>
          <a:xfrm>
            <a:off x="6350" y="-1588"/>
            <a:ext cx="12192000" cy="1044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7">
            <a:extLst>
              <a:ext uri="{FF2B5EF4-FFF2-40B4-BE49-F238E27FC236}">
                <a16:creationId xmlns:a16="http://schemas.microsoft.com/office/drawing/2014/main" id="{D707C944-6431-754C-C39D-C98460D6EA76}"/>
              </a:ext>
            </a:extLst>
          </p:cNvPr>
          <p:cNvPicPr>
            <a:picLocks noChangeArrowheads="1"/>
          </p:cNvPicPr>
          <p:nvPr userDrawn="1"/>
        </p:nvPicPr>
        <p:blipFill>
          <a:blip r:embed="rId2">
            <a:extLst>
              <a:ext uri="{28A0092B-C50C-407E-A947-70E740481C1C}">
                <a14:useLocalDpi xmlns:a14="http://schemas.microsoft.com/office/drawing/2010/main" val="0"/>
              </a:ext>
            </a:extLst>
          </a:blip>
          <a:srcRect t="46181" b="20996"/>
          <a:stretch>
            <a:fillRect/>
          </a:stretch>
        </p:blipFill>
        <p:spPr bwMode="auto">
          <a:xfrm>
            <a:off x="0" y="998538"/>
            <a:ext cx="12204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a:extLst>
              <a:ext uri="{FF2B5EF4-FFF2-40B4-BE49-F238E27FC236}">
                <a16:creationId xmlns:a16="http://schemas.microsoft.com/office/drawing/2014/main" id="{DFAB1AB0-68F0-1E01-C037-CDD66A66E99A}"/>
              </a:ext>
            </a:extLst>
          </p:cNvPr>
          <p:cNvSpPr/>
          <p:nvPr userDrawn="1"/>
        </p:nvSpPr>
        <p:spPr>
          <a:xfrm flipH="1">
            <a:off x="0" y="6635750"/>
            <a:ext cx="12193588" cy="2301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Rectangle 6">
            <a:extLst>
              <a:ext uri="{FF2B5EF4-FFF2-40B4-BE49-F238E27FC236}">
                <a16:creationId xmlns:a16="http://schemas.microsoft.com/office/drawing/2014/main" id="{B4778B93-23A0-D59D-5F6A-364B4F0CF299}"/>
              </a:ext>
            </a:extLst>
          </p:cNvPr>
          <p:cNvSpPr/>
          <p:nvPr userDrawn="1"/>
        </p:nvSpPr>
        <p:spPr>
          <a:xfrm flipH="1">
            <a:off x="0" y="5092700"/>
            <a:ext cx="6096000" cy="15367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9">
            <a:extLst>
              <a:ext uri="{FF2B5EF4-FFF2-40B4-BE49-F238E27FC236}">
                <a16:creationId xmlns:a16="http://schemas.microsoft.com/office/drawing/2014/main" id="{F351560C-E483-2DCA-5090-04DAE3BEBB78}"/>
              </a:ext>
            </a:extLst>
          </p:cNvPr>
          <p:cNvSpPr/>
          <p:nvPr userDrawn="1"/>
        </p:nvSpPr>
        <p:spPr>
          <a:xfrm flipH="1">
            <a:off x="6096000" y="5092700"/>
            <a:ext cx="6096000" cy="1536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 name="Picture 11">
            <a:extLst>
              <a:ext uri="{FF2B5EF4-FFF2-40B4-BE49-F238E27FC236}">
                <a16:creationId xmlns:a16="http://schemas.microsoft.com/office/drawing/2014/main" id="{DBBEE8BF-C7DC-0949-024A-EE650E324F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59900" y="50800"/>
            <a:ext cx="2686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a:extLst>
              <a:ext uri="{FF2B5EF4-FFF2-40B4-BE49-F238E27FC236}">
                <a16:creationId xmlns:a16="http://schemas.microsoft.com/office/drawing/2014/main" id="{32BB7D61-77AF-7721-F201-83213BA8A929}"/>
              </a:ext>
            </a:extLst>
          </p:cNvPr>
          <p:cNvSpPr/>
          <p:nvPr userDrawn="1"/>
        </p:nvSpPr>
        <p:spPr>
          <a:xfrm flipH="1">
            <a:off x="0" y="990600"/>
            <a:ext cx="12193588" cy="777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2" name="Picture 26">
            <a:extLst>
              <a:ext uri="{FF2B5EF4-FFF2-40B4-BE49-F238E27FC236}">
                <a16:creationId xmlns:a16="http://schemas.microsoft.com/office/drawing/2014/main" id="{052689E7-F0EC-715B-DD10-8689F178058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525" y="228600"/>
            <a:ext cx="40116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4" name="Text Placeholder 22"/>
          <p:cNvSpPr>
            <a:spLocks noGrp="1"/>
          </p:cNvSpPr>
          <p:nvPr>
            <p:ph type="body" sz="quarter" idx="12"/>
          </p:nvPr>
        </p:nvSpPr>
        <p:spPr>
          <a:xfrm>
            <a:off x="8072600" y="5117910"/>
            <a:ext cx="411940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a:t>Click to edit Master text styles</a:t>
            </a:r>
          </a:p>
        </p:txBody>
      </p:sp>
      <p:sp>
        <p:nvSpPr>
          <p:cNvPr id="19" name="Text Placeholder 18"/>
          <p:cNvSpPr>
            <a:spLocks noGrp="1"/>
          </p:cNvSpPr>
          <p:nvPr>
            <p:ph type="body" sz="quarter" idx="13"/>
          </p:nvPr>
        </p:nvSpPr>
        <p:spPr>
          <a:xfrm>
            <a:off x="351513" y="5795743"/>
            <a:ext cx="185420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a:t>Click to edit Master text styles</a:t>
            </a:r>
          </a:p>
        </p:txBody>
      </p:sp>
    </p:spTree>
    <p:extLst>
      <p:ext uri="{BB962C8B-B14F-4D97-AF65-F5344CB8AC3E}">
        <p14:creationId xmlns:p14="http://schemas.microsoft.com/office/powerpoint/2010/main" val="16969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7067" y="0"/>
            <a:ext cx="7552267" cy="901700"/>
          </a:xfrm>
        </p:spPr>
        <p:txBody>
          <a:bodyPr/>
          <a:lstStyle/>
          <a:p>
            <a:r>
              <a:rPr lang="en-US"/>
              <a:t>Click to edit Master title style</a:t>
            </a:r>
          </a:p>
        </p:txBody>
      </p:sp>
      <p:sp>
        <p:nvSpPr>
          <p:cNvPr id="3" name="Table Placeholder 2"/>
          <p:cNvSpPr>
            <a:spLocks noGrp="1"/>
          </p:cNvSpPr>
          <p:nvPr>
            <p:ph type="tbl" idx="1"/>
          </p:nvPr>
        </p:nvSpPr>
        <p:spPr>
          <a:xfrm>
            <a:off x="366184" y="1141413"/>
            <a:ext cx="10972800" cy="5110162"/>
          </a:xfrm>
        </p:spPr>
        <p:txBody>
          <a:bodyPr/>
          <a:lstStyle/>
          <a:p>
            <a:pPr lvl="0"/>
            <a:endParaRPr lang="en-US" noProof="0" dirty="0"/>
          </a:p>
        </p:txBody>
      </p:sp>
    </p:spTree>
    <p:extLst>
      <p:ext uri="{BB962C8B-B14F-4D97-AF65-F5344CB8AC3E}">
        <p14:creationId xmlns:p14="http://schemas.microsoft.com/office/powerpoint/2010/main" val="176078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6183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750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4A4F26A1-D6F7-9EF7-4435-0CD0F0D391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2362200"/>
            <a:ext cx="1113472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731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5F82AA-B9B4-1989-7DD5-493D96A0F5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90279"/>
          <a:stretch>
            <a:fillRect/>
          </a:stretch>
        </p:blipFill>
        <p:spPr bwMode="auto">
          <a:xfrm>
            <a:off x="0" y="-17463"/>
            <a:ext cx="12192000"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666760"/>
            <a:ext cx="10515600" cy="912658"/>
          </a:xfrm>
        </p:spPr>
        <p:txBody>
          <a:bodyPr>
            <a:normAutofit/>
          </a:bodyPr>
          <a:lstStyle>
            <a:lvl1pPr>
              <a:defRPr sz="4000">
                <a:solidFill>
                  <a:srgbClr val="214877"/>
                </a:solidFill>
                <a:latin typeface="+mj-lt"/>
              </a:defRPr>
            </a:lvl1pPr>
          </a:lstStyle>
          <a:p>
            <a:r>
              <a:rPr lang="en-US" dirty="0"/>
              <a:t>Click to edit Master title style</a:t>
            </a:r>
          </a:p>
        </p:txBody>
      </p:sp>
      <p:sp>
        <p:nvSpPr>
          <p:cNvPr id="3" name="Content Placeholder 2"/>
          <p:cNvSpPr>
            <a:spLocks noGrp="1"/>
          </p:cNvSpPr>
          <p:nvPr>
            <p:ph idx="1"/>
          </p:nvPr>
        </p:nvSpPr>
        <p:spPr>
          <a:xfrm>
            <a:off x="838200" y="1592863"/>
            <a:ext cx="10515600" cy="46167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2A1106A0-BE53-4271-2104-97BBADB5A5EB}"/>
              </a:ext>
            </a:extLst>
          </p:cNvPr>
          <p:cNvSpPr>
            <a:spLocks noGrp="1"/>
          </p:cNvSpPr>
          <p:nvPr>
            <p:ph type="sldNum" sz="quarter" idx="10"/>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0F3F361-1F8F-4F28-98C9-B64AE8272FF9}" type="slidenum">
              <a:rPr lang="en-US"/>
              <a:pPr>
                <a:defRPr/>
              </a:pPr>
              <a:t>‹#›</a:t>
            </a:fld>
            <a:endParaRPr lang="en-US" dirty="0"/>
          </a:p>
        </p:txBody>
      </p:sp>
    </p:spTree>
    <p:extLst>
      <p:ext uri="{BB962C8B-B14F-4D97-AF65-F5344CB8AC3E}">
        <p14:creationId xmlns:p14="http://schemas.microsoft.com/office/powerpoint/2010/main" val="413337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ty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0B37F5-CB27-2E29-448F-6CAACE771DC9}"/>
              </a:ext>
            </a:extLst>
          </p:cNvPr>
          <p:cNvSpPr/>
          <p:nvPr/>
        </p:nvSpPr>
        <p:spPr>
          <a:xfrm>
            <a:off x="0" y="6032500"/>
            <a:ext cx="12192000" cy="825500"/>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descr="Text&#10;&#10;Description automatically generated">
            <a:extLst>
              <a:ext uri="{FF2B5EF4-FFF2-40B4-BE49-F238E27FC236}">
                <a16:creationId xmlns:a16="http://schemas.microsoft.com/office/drawing/2014/main" id="{3F982A1B-4831-532F-886D-DDAACB922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176963"/>
            <a:ext cx="2789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3">
            <a:extLst>
              <a:ext uri="{FF2B5EF4-FFF2-40B4-BE49-F238E27FC236}">
                <a16:creationId xmlns:a16="http://schemas.microsoft.com/office/drawing/2014/main" id="{1092AD28-47CE-CDDA-4D66-6E98CE312BD6}"/>
              </a:ext>
            </a:extLst>
          </p:cNvPr>
          <p:cNvSpPr>
            <a:spLocks noGrp="1"/>
          </p:cNvSpPr>
          <p:nvPr>
            <p:ph type="dt" sz="half" idx="10"/>
          </p:nvPr>
        </p:nvSpPr>
        <p:spPr>
          <a:xfrm>
            <a:off x="1325563" y="6262688"/>
            <a:ext cx="1128712" cy="365125"/>
          </a:xfrm>
        </p:spPr>
        <p:txBody>
          <a:bodyPr/>
          <a:lstStyle>
            <a:lvl1pPr algn="ctr">
              <a:defRPr dirty="0"/>
            </a:lvl1pPr>
          </a:lstStyle>
          <a:p>
            <a:pPr>
              <a:defRPr/>
            </a:pPr>
            <a:endParaRPr lang="en-US"/>
          </a:p>
        </p:txBody>
      </p:sp>
      <p:sp>
        <p:nvSpPr>
          <p:cNvPr id="7" name="Footer Placeholder 4">
            <a:extLst>
              <a:ext uri="{FF2B5EF4-FFF2-40B4-BE49-F238E27FC236}">
                <a16:creationId xmlns:a16="http://schemas.microsoft.com/office/drawing/2014/main" id="{10B1D31F-34E1-6576-3228-4F99732FE6DE}"/>
              </a:ext>
            </a:extLst>
          </p:cNvPr>
          <p:cNvSpPr>
            <a:spLocks noGrp="1"/>
          </p:cNvSpPr>
          <p:nvPr>
            <p:ph type="ftr" sz="quarter" idx="11"/>
          </p:nvPr>
        </p:nvSpPr>
        <p:spPr>
          <a:xfrm>
            <a:off x="2627313" y="6262688"/>
            <a:ext cx="4210050" cy="365125"/>
          </a:xfrm>
        </p:spPr>
        <p:txBody>
          <a:bodyPr/>
          <a:lstStyle>
            <a:lvl1pPr algn="ctr">
              <a:defRPr dirty="0"/>
            </a:lvl1pPr>
          </a:lstStyle>
          <a:p>
            <a:pPr>
              <a:defRPr/>
            </a:pPr>
            <a:endParaRPr lang="en-US"/>
          </a:p>
        </p:txBody>
      </p:sp>
      <p:sp>
        <p:nvSpPr>
          <p:cNvPr id="8" name="Slide Number Placeholder 5">
            <a:extLst>
              <a:ext uri="{FF2B5EF4-FFF2-40B4-BE49-F238E27FC236}">
                <a16:creationId xmlns:a16="http://schemas.microsoft.com/office/drawing/2014/main" id="{23D7096B-E442-192E-041C-369B6B9627D8}"/>
              </a:ext>
            </a:extLst>
          </p:cNvPr>
          <p:cNvSpPr>
            <a:spLocks noGrp="1"/>
          </p:cNvSpPr>
          <p:nvPr>
            <p:ph type="sldNum" sz="quarter" idx="12"/>
          </p:nvPr>
        </p:nvSpPr>
        <p:spPr>
          <a:xfrm>
            <a:off x="7015163" y="6262688"/>
            <a:ext cx="985837" cy="365125"/>
          </a:xfrm>
        </p:spPr>
        <p:txBody>
          <a:bodyPr/>
          <a:lstStyle>
            <a:lvl1pPr algn="ctr">
              <a:defRPr smtClean="0"/>
            </a:lvl1pPr>
          </a:lstStyle>
          <a:p>
            <a:pPr>
              <a:defRPr/>
            </a:pPr>
            <a:fld id="{251B8008-60BB-4006-BDB3-C72226CDCA0A}" type="slidenum">
              <a:rPr lang="en-US"/>
              <a:pPr>
                <a:defRPr/>
              </a:pPr>
              <a:t>‹#›</a:t>
            </a:fld>
            <a:endParaRPr lang="en-US" dirty="0"/>
          </a:p>
        </p:txBody>
      </p:sp>
    </p:spTree>
    <p:extLst>
      <p:ext uri="{BB962C8B-B14F-4D97-AF65-F5344CB8AC3E}">
        <p14:creationId xmlns:p14="http://schemas.microsoft.com/office/powerpoint/2010/main" val="129877350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tyle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34F31-5785-BD31-FFB2-56FA34629075}"/>
              </a:ext>
            </a:extLst>
          </p:cNvPr>
          <p:cNvSpPr/>
          <p:nvPr/>
        </p:nvSpPr>
        <p:spPr>
          <a:xfrm>
            <a:off x="0" y="6032500"/>
            <a:ext cx="12192000" cy="825500"/>
          </a:xfrm>
          <a:prstGeom prst="rect">
            <a:avLst/>
          </a:prstGeom>
          <a:solidFill>
            <a:schemeClr val="bg2"/>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descr="Text&#10;&#10;Description automatically generated">
            <a:extLst>
              <a:ext uri="{FF2B5EF4-FFF2-40B4-BE49-F238E27FC236}">
                <a16:creationId xmlns:a16="http://schemas.microsoft.com/office/drawing/2014/main" id="{81881655-A99D-B2C8-64CD-C4241BEB9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176963"/>
            <a:ext cx="2789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3">
            <a:extLst>
              <a:ext uri="{FF2B5EF4-FFF2-40B4-BE49-F238E27FC236}">
                <a16:creationId xmlns:a16="http://schemas.microsoft.com/office/drawing/2014/main" id="{E79C2938-FEC5-C5B8-C118-DBE8D24B4F48}"/>
              </a:ext>
            </a:extLst>
          </p:cNvPr>
          <p:cNvSpPr>
            <a:spLocks noGrp="1"/>
          </p:cNvSpPr>
          <p:nvPr>
            <p:ph type="dt" sz="half" idx="10"/>
          </p:nvPr>
        </p:nvSpPr>
        <p:spPr>
          <a:xfrm>
            <a:off x="1325563" y="6262688"/>
            <a:ext cx="1128712" cy="365125"/>
          </a:xfrm>
        </p:spPr>
        <p:txBody>
          <a:bodyPr/>
          <a:lstStyle>
            <a:lvl1pPr algn="ctr">
              <a:defRPr dirty="0"/>
            </a:lvl1pPr>
          </a:lstStyle>
          <a:p>
            <a:pPr>
              <a:defRPr/>
            </a:pPr>
            <a:endParaRPr lang="en-US"/>
          </a:p>
        </p:txBody>
      </p:sp>
      <p:sp>
        <p:nvSpPr>
          <p:cNvPr id="7" name="Footer Placeholder 4">
            <a:extLst>
              <a:ext uri="{FF2B5EF4-FFF2-40B4-BE49-F238E27FC236}">
                <a16:creationId xmlns:a16="http://schemas.microsoft.com/office/drawing/2014/main" id="{B7C7B573-2398-A053-29AE-759AC2A7C35E}"/>
              </a:ext>
            </a:extLst>
          </p:cNvPr>
          <p:cNvSpPr>
            <a:spLocks noGrp="1"/>
          </p:cNvSpPr>
          <p:nvPr>
            <p:ph type="ftr" sz="quarter" idx="11"/>
          </p:nvPr>
        </p:nvSpPr>
        <p:spPr>
          <a:xfrm>
            <a:off x="2627313" y="6262688"/>
            <a:ext cx="4210050" cy="365125"/>
          </a:xfrm>
        </p:spPr>
        <p:txBody>
          <a:bodyPr/>
          <a:lstStyle>
            <a:lvl1pPr algn="ctr">
              <a:defRPr dirty="0"/>
            </a:lvl1pPr>
          </a:lstStyle>
          <a:p>
            <a:pPr>
              <a:defRPr/>
            </a:pPr>
            <a:endParaRPr lang="en-US"/>
          </a:p>
        </p:txBody>
      </p:sp>
      <p:sp>
        <p:nvSpPr>
          <p:cNvPr id="8" name="Slide Number Placeholder 5">
            <a:extLst>
              <a:ext uri="{FF2B5EF4-FFF2-40B4-BE49-F238E27FC236}">
                <a16:creationId xmlns:a16="http://schemas.microsoft.com/office/drawing/2014/main" id="{D8E8C2D6-385B-F041-8928-9851C8168D41}"/>
              </a:ext>
            </a:extLst>
          </p:cNvPr>
          <p:cNvSpPr>
            <a:spLocks noGrp="1"/>
          </p:cNvSpPr>
          <p:nvPr>
            <p:ph type="sldNum" sz="quarter" idx="12"/>
          </p:nvPr>
        </p:nvSpPr>
        <p:spPr>
          <a:xfrm>
            <a:off x="7015163" y="6262688"/>
            <a:ext cx="985837" cy="365125"/>
          </a:xfrm>
        </p:spPr>
        <p:txBody>
          <a:bodyPr/>
          <a:lstStyle>
            <a:lvl1pPr algn="ctr">
              <a:defRPr smtClean="0"/>
            </a:lvl1pPr>
          </a:lstStyle>
          <a:p>
            <a:pPr>
              <a:defRPr/>
            </a:pPr>
            <a:fld id="{12774F8C-A419-45A2-939D-7EFCCA4BBA7E}" type="slidenum">
              <a:rPr lang="en-US"/>
              <a:pPr>
                <a:defRPr/>
              </a:pPr>
              <a:t>‹#›</a:t>
            </a:fld>
            <a:endParaRPr lang="en-US" dirty="0"/>
          </a:p>
        </p:txBody>
      </p:sp>
    </p:spTree>
    <p:extLst>
      <p:ext uri="{BB962C8B-B14F-4D97-AF65-F5344CB8AC3E}">
        <p14:creationId xmlns:p14="http://schemas.microsoft.com/office/powerpoint/2010/main" val="270894847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heme" Target="../theme/theme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A32ECF2-2522-43DB-F0C3-DF1BF3C8BACE}"/>
              </a:ext>
            </a:extLst>
          </p:cNvPr>
          <p:cNvSpPr/>
          <p:nvPr/>
        </p:nvSpPr>
        <p:spPr>
          <a:xfrm>
            <a:off x="0" y="0"/>
            <a:ext cx="12192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srgbClr val="FFFFFF"/>
              </a:solidFill>
              <a:ea typeface="ＭＳ Ｐゴシック" pitchFamily="-108" charset="-128"/>
            </a:endParaRPr>
          </a:p>
        </p:txBody>
      </p:sp>
      <p:sp>
        <p:nvSpPr>
          <p:cNvPr id="16" name="Rectangle 15">
            <a:extLst>
              <a:ext uri="{FF2B5EF4-FFF2-40B4-BE49-F238E27FC236}">
                <a16:creationId xmlns:a16="http://schemas.microsoft.com/office/drawing/2014/main" id="{456DCC4B-EE1D-E78D-72E4-05122090EEA6}"/>
              </a:ext>
            </a:extLst>
          </p:cNvPr>
          <p:cNvSpPr/>
          <p:nvPr/>
        </p:nvSpPr>
        <p:spPr>
          <a:xfrm>
            <a:off x="0" y="6610350"/>
            <a:ext cx="12192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srgbClr val="FFFFFF"/>
              </a:solidFill>
              <a:ea typeface="ＭＳ Ｐゴシック" pitchFamily="-108" charset="-128"/>
            </a:endParaRPr>
          </a:p>
        </p:txBody>
      </p:sp>
      <p:sp>
        <p:nvSpPr>
          <p:cNvPr id="1028" name="Title Placeholder 13">
            <a:extLst>
              <a:ext uri="{FF2B5EF4-FFF2-40B4-BE49-F238E27FC236}">
                <a16:creationId xmlns:a16="http://schemas.microsoft.com/office/drawing/2014/main" id="{91B7B12B-7F45-C16D-7E77-89A685360973}"/>
              </a:ext>
            </a:extLst>
          </p:cNvPr>
          <p:cNvSpPr>
            <a:spLocks noGrp="1" noChangeArrowheads="1"/>
          </p:cNvSpPr>
          <p:nvPr>
            <p:ph type="title"/>
          </p:nvPr>
        </p:nvSpPr>
        <p:spPr bwMode="auto">
          <a:xfrm>
            <a:off x="236538" y="0"/>
            <a:ext cx="75533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14">
            <a:extLst>
              <a:ext uri="{FF2B5EF4-FFF2-40B4-BE49-F238E27FC236}">
                <a16:creationId xmlns:a16="http://schemas.microsoft.com/office/drawing/2014/main" id="{33471FB2-F3CF-E620-DB22-08407FE8BFD5}"/>
              </a:ext>
            </a:extLst>
          </p:cNvPr>
          <p:cNvSpPr>
            <a:spLocks noGrp="1" noChangeArrowheads="1"/>
          </p:cNvSpPr>
          <p:nvPr>
            <p:ph type="body" idx="1"/>
          </p:nvPr>
        </p:nvSpPr>
        <p:spPr bwMode="auto">
          <a:xfrm>
            <a:off x="366713" y="1141413"/>
            <a:ext cx="10972800"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Text Placeholder 9">
            <a:extLst>
              <a:ext uri="{FF2B5EF4-FFF2-40B4-BE49-F238E27FC236}">
                <a16:creationId xmlns:a16="http://schemas.microsoft.com/office/drawing/2014/main" id="{5AC62421-E8FF-7A1B-9857-FD04203A48EA}"/>
              </a:ext>
            </a:extLst>
          </p:cNvPr>
          <p:cNvSpPr txBox="1">
            <a:spLocks noChangeArrowheads="1"/>
          </p:cNvSpPr>
          <p:nvPr/>
        </p:nvSpPr>
        <p:spPr bwMode="auto">
          <a:xfrm>
            <a:off x="173038" y="6616700"/>
            <a:ext cx="9715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 typeface="Arial" panose="020B0604020202020204" pitchFamily="34" charset="0"/>
              <a:buNone/>
            </a:pPr>
            <a:endParaRPr lang="en-US" altLang="en-US" sz="1000">
              <a:solidFill>
                <a:srgbClr val="FFFFFF"/>
              </a:solidFill>
              <a:ea typeface="ＭＳ Ｐゴシック" panose="020B0600070205080204" pitchFamily="34" charset="-128"/>
              <a:cs typeface="Arial" panose="020B0604020202020204" pitchFamily="34" charset="0"/>
            </a:endParaRPr>
          </a:p>
        </p:txBody>
      </p:sp>
      <p:sp>
        <p:nvSpPr>
          <p:cNvPr id="1031" name="Text Placeholder 9">
            <a:extLst>
              <a:ext uri="{FF2B5EF4-FFF2-40B4-BE49-F238E27FC236}">
                <a16:creationId xmlns:a16="http://schemas.microsoft.com/office/drawing/2014/main" id="{797B766E-C61F-F437-E707-5069424C2D38}"/>
              </a:ext>
            </a:extLst>
          </p:cNvPr>
          <p:cNvSpPr txBox="1">
            <a:spLocks noChangeArrowheads="1"/>
          </p:cNvSpPr>
          <p:nvPr/>
        </p:nvSpPr>
        <p:spPr bwMode="auto">
          <a:xfrm>
            <a:off x="7302500" y="6616700"/>
            <a:ext cx="4889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lnSpc>
                <a:spcPct val="90000"/>
              </a:lnSpc>
              <a:spcBef>
                <a:spcPct val="20000"/>
              </a:spcBef>
              <a:buFont typeface="Arial" panose="020B0604020202020204" pitchFamily="34" charset="0"/>
              <a:buNone/>
            </a:pPr>
            <a:r>
              <a:rPr lang="en-US" altLang="en-US" sz="1000">
                <a:solidFill>
                  <a:srgbClr val="FFFFFF"/>
                </a:solidFill>
                <a:ea typeface="ＭＳ Ｐゴシック" panose="020B0600070205080204" pitchFamily="34" charset="-128"/>
                <a:cs typeface="Arial" panose="020B0604020202020204" pitchFamily="34" charset="0"/>
              </a:rPr>
              <a:t>energy.gov/ne</a:t>
            </a:r>
          </a:p>
        </p:txBody>
      </p:sp>
      <p:sp>
        <p:nvSpPr>
          <p:cNvPr id="1032" name="Text Box 13">
            <a:extLst>
              <a:ext uri="{FF2B5EF4-FFF2-40B4-BE49-F238E27FC236}">
                <a16:creationId xmlns:a16="http://schemas.microsoft.com/office/drawing/2014/main" id="{2F2EE002-FC71-EFD0-5443-ED207163E6F4}"/>
              </a:ext>
            </a:extLst>
          </p:cNvPr>
          <p:cNvSpPr txBox="1">
            <a:spLocks noChangeArrowheads="1"/>
          </p:cNvSpPr>
          <p:nvPr/>
        </p:nvSpPr>
        <p:spPr bwMode="auto">
          <a:xfrm>
            <a:off x="5759450" y="6580188"/>
            <a:ext cx="49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fld id="{27CEEA22-BD21-45F7-9787-BC6EE6AC275D}" type="slidenum">
              <a:rPr lang="en-US" altLang="en-US" sz="1200">
                <a:solidFill>
                  <a:srgbClr val="FFFFFF"/>
                </a:solidFill>
                <a:ea typeface="ＭＳ Ｐゴシック" panose="020B0600070205080204" pitchFamily="34" charset="-128"/>
              </a:rPr>
              <a:pPr algn="ctr" eaLnBrk="1" hangingPunct="1">
                <a:spcBef>
                  <a:spcPct val="50000"/>
                </a:spcBef>
              </a:pPr>
              <a:t>‹#›</a:t>
            </a:fld>
            <a:endParaRPr lang="en-US" altLang="en-US" sz="1200">
              <a:solidFill>
                <a:srgbClr val="FFFFFF"/>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16" r:id="rId3"/>
    <p:sldLayoutId id="2147483717" r:id="rId4"/>
    <p:sldLayoutId id="2147483718" r:id="rId5"/>
    <p:sldLayoutId id="2147483720" r:id="rId6"/>
    <p:sldLayoutId id="2147483721" r:id="rId7"/>
  </p:sldLayoutIdLst>
  <p:hf hdr="0" dt="0"/>
  <p:txStyles>
    <p:titleStyle>
      <a:lvl1pPr algn="l" defTabSz="457200" rtl="0" eaLnBrk="0" fontAlgn="base" hangingPunct="0">
        <a:lnSpc>
          <a:spcPts val="2800"/>
        </a:lnSpc>
        <a:spcBef>
          <a:spcPct val="0"/>
        </a:spcBef>
        <a:spcAft>
          <a:spcPct val="0"/>
        </a:spcAft>
        <a:defRPr sz="3000" kern="1200">
          <a:solidFill>
            <a:srgbClr val="FFFFFF"/>
          </a:solidFill>
          <a:latin typeface="+mj-lt"/>
          <a:ea typeface="ＭＳ Ｐゴシック" pitchFamily="-108" charset="-128"/>
          <a:cs typeface="ＭＳ Ｐゴシック" pitchFamily="-110" charset="-128"/>
        </a:defRPr>
      </a:lvl1pPr>
      <a:lvl2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2pPr>
      <a:lvl3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3pPr>
      <a:lvl4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4pPr>
      <a:lvl5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5pPr>
      <a:lvl6pPr marL="4572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6pPr>
      <a:lvl7pPr marL="9144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7pPr>
      <a:lvl8pPr marL="13716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8pPr>
      <a:lvl9pPr marL="18288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rgbClr val="292929"/>
          </a:solidFill>
          <a:latin typeface="+mn-lt"/>
          <a:ea typeface="ＭＳ Ｐゴシック" pitchFamily="-108"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92929"/>
          </a:solidFill>
          <a:latin typeface="+mn-lt"/>
          <a:ea typeface="ＭＳ Ｐゴシック" pitchFamily="-108"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92929"/>
          </a:solidFill>
          <a:latin typeface="+mn-lt"/>
          <a:ea typeface="ＭＳ Ｐゴシック" pitchFamily="-108"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292929"/>
          </a:solidFill>
          <a:latin typeface="+mn-lt"/>
          <a:ea typeface="ＭＳ Ｐゴシック" pitchFamily="-108"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lang="en-US" kern="1200">
          <a:solidFill>
            <a:srgbClr val="292929"/>
          </a:solidFill>
          <a:latin typeface="+mn-lt"/>
          <a:ea typeface="ＭＳ Ｐゴシック" pitchFamily="-10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04F41-D703-6296-5A46-8FE6733FB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051" name="Text Placeholder 2">
            <a:extLst>
              <a:ext uri="{FF2B5EF4-FFF2-40B4-BE49-F238E27FC236}">
                <a16:creationId xmlns:a16="http://schemas.microsoft.com/office/drawing/2014/main" id="{7F9F3E82-42E7-4537-C882-DCFC93C2178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02A0A00-35D1-AC7B-1E63-97E7FD705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1020DBF-DC68-CD82-E7CD-0DE0FB9266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A1C474-E13A-0351-1409-6A224A7135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EF150DE1-D08E-4013-8060-16D9950D54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Lst>
  <p:hf hdr="0" dt="0"/>
  <p:txStyles>
    <p:titleStyle>
      <a:lvl1pPr algn="l" rtl="0" fontAlgn="base">
        <a:lnSpc>
          <a:spcPct val="90000"/>
        </a:lnSpc>
        <a:spcBef>
          <a:spcPct val="0"/>
        </a:spcBef>
        <a:spcAft>
          <a:spcPct val="0"/>
        </a:spcAft>
        <a:defRPr sz="4400" kern="1200" spc="-150">
          <a:solidFill>
            <a:schemeClr val="tx2"/>
          </a:solidFill>
          <a:latin typeface="+mj-lt"/>
          <a:ea typeface="+mj-ea"/>
          <a:cs typeface="+mj-cs"/>
        </a:defRPr>
      </a:lvl1pPr>
      <a:lvl2pPr algn="l" rtl="0" fontAlgn="base">
        <a:lnSpc>
          <a:spcPct val="90000"/>
        </a:lnSpc>
        <a:spcBef>
          <a:spcPct val="0"/>
        </a:spcBef>
        <a:spcAft>
          <a:spcPct val="0"/>
        </a:spcAft>
        <a:defRPr sz="4400">
          <a:solidFill>
            <a:schemeClr val="tx2"/>
          </a:solidFill>
          <a:latin typeface="Arial Black" panose="020B0A04020102020204" pitchFamily="34" charset="0"/>
        </a:defRPr>
      </a:lvl2pPr>
      <a:lvl3pPr algn="l" rtl="0" fontAlgn="base">
        <a:lnSpc>
          <a:spcPct val="90000"/>
        </a:lnSpc>
        <a:spcBef>
          <a:spcPct val="0"/>
        </a:spcBef>
        <a:spcAft>
          <a:spcPct val="0"/>
        </a:spcAft>
        <a:defRPr sz="4400">
          <a:solidFill>
            <a:schemeClr val="tx2"/>
          </a:solidFill>
          <a:latin typeface="Arial Black" panose="020B0A04020102020204" pitchFamily="34" charset="0"/>
        </a:defRPr>
      </a:lvl3pPr>
      <a:lvl4pPr algn="l" rtl="0" fontAlgn="base">
        <a:lnSpc>
          <a:spcPct val="90000"/>
        </a:lnSpc>
        <a:spcBef>
          <a:spcPct val="0"/>
        </a:spcBef>
        <a:spcAft>
          <a:spcPct val="0"/>
        </a:spcAft>
        <a:defRPr sz="4400">
          <a:solidFill>
            <a:schemeClr val="tx2"/>
          </a:solidFill>
          <a:latin typeface="Arial Black" panose="020B0A04020102020204" pitchFamily="34" charset="0"/>
        </a:defRPr>
      </a:lvl4pPr>
      <a:lvl5pPr algn="l" rtl="0" fontAlgn="base">
        <a:lnSpc>
          <a:spcPct val="90000"/>
        </a:lnSpc>
        <a:spcBef>
          <a:spcPct val="0"/>
        </a:spcBef>
        <a:spcAft>
          <a:spcPct val="0"/>
        </a:spcAft>
        <a:defRPr sz="4400">
          <a:solidFill>
            <a:schemeClr val="tx2"/>
          </a:solidFill>
          <a:latin typeface="Arial Black" panose="020B0A04020102020204" pitchFamily="34" charset="0"/>
        </a:defRPr>
      </a:lvl5pPr>
      <a:lvl6pPr marL="457200" algn="l" rtl="0" fontAlgn="base">
        <a:lnSpc>
          <a:spcPct val="90000"/>
        </a:lnSpc>
        <a:spcBef>
          <a:spcPct val="0"/>
        </a:spcBef>
        <a:spcAft>
          <a:spcPct val="0"/>
        </a:spcAft>
        <a:defRPr sz="4400">
          <a:solidFill>
            <a:schemeClr val="tx2"/>
          </a:solidFill>
          <a:latin typeface="Arial Black" panose="020B0A04020102020204" pitchFamily="34" charset="0"/>
        </a:defRPr>
      </a:lvl6pPr>
      <a:lvl7pPr marL="914400" algn="l" rtl="0" fontAlgn="base">
        <a:lnSpc>
          <a:spcPct val="90000"/>
        </a:lnSpc>
        <a:spcBef>
          <a:spcPct val="0"/>
        </a:spcBef>
        <a:spcAft>
          <a:spcPct val="0"/>
        </a:spcAft>
        <a:defRPr sz="4400">
          <a:solidFill>
            <a:schemeClr val="tx2"/>
          </a:solidFill>
          <a:latin typeface="Arial Black" panose="020B0A04020102020204" pitchFamily="34" charset="0"/>
        </a:defRPr>
      </a:lvl7pPr>
      <a:lvl8pPr marL="1371600" algn="l" rtl="0" fontAlgn="base">
        <a:lnSpc>
          <a:spcPct val="90000"/>
        </a:lnSpc>
        <a:spcBef>
          <a:spcPct val="0"/>
        </a:spcBef>
        <a:spcAft>
          <a:spcPct val="0"/>
        </a:spcAft>
        <a:defRPr sz="4400">
          <a:solidFill>
            <a:schemeClr val="tx2"/>
          </a:solidFill>
          <a:latin typeface="Arial Black" panose="020B0A04020102020204" pitchFamily="34" charset="0"/>
        </a:defRPr>
      </a:lvl8pPr>
      <a:lvl9pPr marL="1828800" algn="l" rtl="0" fontAlgn="base">
        <a:lnSpc>
          <a:spcPct val="90000"/>
        </a:lnSpc>
        <a:spcBef>
          <a:spcPct val="0"/>
        </a:spcBef>
        <a:spcAft>
          <a:spcPct val="0"/>
        </a:spcAft>
        <a:defRPr sz="4400">
          <a:solidFill>
            <a:schemeClr val="tx2"/>
          </a:solidFill>
          <a:latin typeface="Arial Black" panose="020B0A040201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neup@inl.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FAF7-4AFD-363E-009C-BA718D76B022}"/>
              </a:ext>
            </a:extLst>
          </p:cNvPr>
          <p:cNvSpPr>
            <a:spLocks noGrp="1"/>
          </p:cNvSpPr>
          <p:nvPr>
            <p:ph type="ctrTitle"/>
          </p:nvPr>
        </p:nvSpPr>
        <p:spPr>
          <a:xfrm>
            <a:off x="1524000" y="1814513"/>
            <a:ext cx="9144000" cy="2387600"/>
          </a:xfrm>
        </p:spPr>
        <p:txBody>
          <a:bodyPr/>
          <a:lstStyle/>
          <a:p>
            <a:pPr fontAlgn="auto">
              <a:spcAft>
                <a:spcPts val="0"/>
              </a:spcAft>
              <a:defRPr/>
            </a:pPr>
            <a:r>
              <a:rPr lang="en-US" sz="4200" dirty="0"/>
              <a:t>FY 2023 Distinguished Early Career Program FOA</a:t>
            </a:r>
            <a:br>
              <a:rPr lang="en-US" sz="4200" dirty="0"/>
            </a:br>
            <a:r>
              <a:rPr lang="en-US" sz="4200" dirty="0"/>
              <a:t>DE-FOA-0002734</a:t>
            </a:r>
          </a:p>
        </p:txBody>
      </p:sp>
      <p:sp>
        <p:nvSpPr>
          <p:cNvPr id="28675" name="Subtitle 5">
            <a:extLst>
              <a:ext uri="{FF2B5EF4-FFF2-40B4-BE49-F238E27FC236}">
                <a16:creationId xmlns:a16="http://schemas.microsoft.com/office/drawing/2014/main" id="{E7288038-6A9B-092F-7B8A-5B33FDCED3B4}"/>
              </a:ext>
            </a:extLst>
          </p:cNvPr>
          <p:cNvSpPr>
            <a:spLocks noGrp="1" noChangeArrowheads="1"/>
          </p:cNvSpPr>
          <p:nvPr>
            <p:ph type="subTitle" idx="1"/>
          </p:nvPr>
        </p:nvSpPr>
        <p:spPr>
          <a:xfrm>
            <a:off x="1524000" y="4286250"/>
            <a:ext cx="9144000" cy="738188"/>
          </a:xfrm>
        </p:spPr>
        <p:txBody>
          <a:bodyPr/>
          <a:lstStyle/>
          <a:p>
            <a:r>
              <a:rPr lang="en-US" altLang="en-US" sz="2800"/>
              <a:t>Informational Webinar</a:t>
            </a:r>
          </a:p>
          <a:p>
            <a:r>
              <a:rPr lang="en-US" altLang="en-US" sz="2800"/>
              <a:t>August 9 - 11, 2022</a:t>
            </a:r>
          </a:p>
        </p:txBody>
      </p:sp>
      <p:sp>
        <p:nvSpPr>
          <p:cNvPr id="28676" name="Subtitle 5">
            <a:extLst>
              <a:ext uri="{FF2B5EF4-FFF2-40B4-BE49-F238E27FC236}">
                <a16:creationId xmlns:a16="http://schemas.microsoft.com/office/drawing/2014/main" id="{88790827-E132-BF9E-287A-7BF67B588F96}"/>
              </a:ext>
            </a:extLst>
          </p:cNvPr>
          <p:cNvSpPr txBox="1">
            <a:spLocks noChangeArrowheads="1"/>
          </p:cNvSpPr>
          <p:nvPr/>
        </p:nvSpPr>
        <p:spPr bwMode="auto">
          <a:xfrm>
            <a:off x="524933" y="5874279"/>
            <a:ext cx="10695517" cy="84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13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341313" defTabSz="3413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684213" defTabSz="3413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027113" defTabSz="3413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1370013" defTabSz="3413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1827213" defTabSz="341313"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284413" defTabSz="341313"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2741613" defTabSz="341313"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198813" defTabSz="341313"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ts val="0"/>
              </a:spcBef>
              <a:buFont typeface="Arial" panose="020B0604020202020204" pitchFamily="34" charset="0"/>
              <a:buNone/>
            </a:pPr>
            <a:r>
              <a:rPr lang="en-US" altLang="en-US" sz="1600" dirty="0">
                <a:latin typeface="Arial Narrow" panose="020B0606020202030204" pitchFamily="34" charset="0"/>
                <a:ea typeface="ＭＳ Ｐゴシック" panose="020B0600070205080204" pitchFamily="34" charset="-128"/>
                <a:cs typeface="Arial Narrow" panose="020B0606020202030204" pitchFamily="34" charset="0"/>
              </a:rPr>
              <a:t>JoAnne Hanners																					Drew Thomas</a:t>
            </a:r>
          </a:p>
          <a:p>
            <a:pPr>
              <a:lnSpc>
                <a:spcPct val="100000"/>
              </a:lnSpc>
              <a:spcBef>
                <a:spcPts val="0"/>
              </a:spcBef>
              <a:buFont typeface="Arial" panose="020B0604020202020204" pitchFamily="34" charset="0"/>
              <a:buNone/>
            </a:pPr>
            <a:r>
              <a:rPr lang="en-US" altLang="en-US" sz="1600" dirty="0">
                <a:latin typeface="Arial Narrow" panose="020B0606020202030204" pitchFamily="34" charset="0"/>
                <a:ea typeface="ＭＳ Ｐゴシック" panose="020B0600070205080204" pitchFamily="34" charset="-128"/>
                <a:cs typeface="Arial Narrow" panose="020B0606020202030204" pitchFamily="34" charset="0"/>
              </a:rPr>
              <a:t>University and Competitive Research Team															Innovation Nuclear Research</a:t>
            </a:r>
          </a:p>
          <a:p>
            <a:pPr>
              <a:lnSpc>
                <a:spcPct val="100000"/>
              </a:lnSpc>
              <a:spcBef>
                <a:spcPts val="0"/>
              </a:spcBef>
              <a:buFont typeface="Arial" panose="020B0604020202020204" pitchFamily="34" charset="0"/>
              <a:buNone/>
            </a:pPr>
            <a:r>
              <a:rPr lang="en-US" altLang="en-US" sz="1600" dirty="0">
                <a:latin typeface="Arial Narrow" panose="020B0606020202030204" pitchFamily="34" charset="0"/>
                <a:ea typeface="ＭＳ Ｐゴシック" panose="020B0600070205080204" pitchFamily="34" charset="-128"/>
                <a:cs typeface="Arial Narrow" panose="020B0606020202030204" pitchFamily="34" charset="0"/>
              </a:rPr>
              <a:t>																								Integration Office</a:t>
            </a:r>
          </a:p>
          <a:p>
            <a:pPr>
              <a:lnSpc>
                <a:spcPct val="100000"/>
              </a:lnSpc>
              <a:spcBef>
                <a:spcPct val="20000"/>
              </a:spcBef>
              <a:buFont typeface="Arial" panose="020B0604020202020204" pitchFamily="34" charset="0"/>
              <a:buNone/>
            </a:pPr>
            <a:endParaRPr lang="en-US" altLang="en-US" sz="2400" b="1" dirty="0">
              <a:solidFill>
                <a:srgbClr val="FFFFFF"/>
              </a:solidFill>
              <a:latin typeface="Arial Narrow" panose="020B0606020202030204" pitchFamily="34" charset="0"/>
              <a:ea typeface="ＭＳ Ｐゴシック" panose="020B0600070205080204" pitchFamily="34" charset="-128"/>
              <a:cs typeface="Arial Narrow" panose="020B0606020202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a:extLst>
              <a:ext uri="{FF2B5EF4-FFF2-40B4-BE49-F238E27FC236}">
                <a16:creationId xmlns:a16="http://schemas.microsoft.com/office/drawing/2014/main" id="{7DF6415D-9210-50C0-93D2-3DEDD49D02FD}"/>
              </a:ext>
            </a:extLst>
          </p:cNvPr>
          <p:cNvSpPr>
            <a:spLocks noGrp="1" noChangeArrowheads="1"/>
          </p:cNvSpPr>
          <p:nvPr>
            <p:ph idx="1"/>
          </p:nvPr>
        </p:nvSpPr>
        <p:spPr>
          <a:xfrm>
            <a:off x="236538" y="1168400"/>
            <a:ext cx="11044237" cy="5329238"/>
          </a:xfrm>
        </p:spPr>
        <p:txBody>
          <a:bodyPr/>
          <a:lstStyle/>
          <a:p>
            <a:pPr>
              <a:spcAft>
                <a:spcPts val="600"/>
              </a:spcAft>
              <a:buFont typeface="Wingdings" panose="05000000000000000000" pitchFamily="2" charset="2"/>
              <a:buChar char="q"/>
            </a:pPr>
            <a:r>
              <a:rPr lang="en-US" altLang="en-US" sz="1600">
                <a:ea typeface="ＭＳ Ｐゴシック" panose="020B0600070205080204" pitchFamily="34" charset="-128"/>
              </a:rPr>
              <a:t>All applications will be evaluated in the initial review stage for relevance to DOE-NE mission</a:t>
            </a:r>
          </a:p>
          <a:p>
            <a:pPr>
              <a:spcAft>
                <a:spcPts val="600"/>
              </a:spcAft>
              <a:buFont typeface="Wingdings" panose="05000000000000000000" pitchFamily="2" charset="2"/>
              <a:buChar char="q"/>
            </a:pPr>
            <a:r>
              <a:rPr lang="en-US" altLang="en-US" sz="1600">
                <a:ea typeface="ＭＳ Ｐゴシック" panose="020B0600070205080204" pitchFamily="34" charset="-128"/>
              </a:rPr>
              <a:t>Merit Review Criteria </a:t>
            </a:r>
          </a:p>
          <a:p>
            <a:pPr marL="685800" lvl="1">
              <a:spcBef>
                <a:spcPct val="0"/>
              </a:spcBef>
              <a:spcAft>
                <a:spcPts val="1200"/>
              </a:spcAft>
              <a:buFont typeface="Wingdings" panose="05000000000000000000" pitchFamily="2" charset="2"/>
              <a:buChar char="§"/>
            </a:pPr>
            <a:r>
              <a:rPr lang="en-US" altLang="en-US" sz="1400" b="1">
                <a:ea typeface="ＭＳ Ｐゴシック" panose="020B0600070205080204" pitchFamily="34" charset="-128"/>
                <a:cs typeface="Times New Roman" panose="02020603050405020304" pitchFamily="18" charset="0"/>
              </a:rPr>
              <a:t>Criterion 1 (33.34%)– Advances the State of Knowledge and Understanding and Addresses Gaps in Nuclear Energy Science and Engineering Research Areas</a:t>
            </a:r>
            <a:r>
              <a:rPr lang="en-US" altLang="en-US" sz="1400">
                <a:ea typeface="ＭＳ Ｐゴシック" panose="020B0600070205080204" pitchFamily="34" charset="-128"/>
                <a:cs typeface="Times New Roman" panose="02020603050405020304" pitchFamily="18" charset="0"/>
              </a:rPr>
              <a:t>: The technical merit of the proposed research will be evaluated, including the extent to which the project advances the state of knowledge and understanding and addresses gaps in nuclear energy science and engineering research areas. Evaluation will consider how important the proposed project is to advance knowledge and understanding within the topic area and how well the proposed project advances, discovers, or explores creative, original, or potentially transformative concepts that have broader impact.</a:t>
            </a:r>
          </a:p>
          <a:p>
            <a:pPr marL="685800" lvl="1">
              <a:spcBef>
                <a:spcPct val="0"/>
              </a:spcBef>
              <a:spcAft>
                <a:spcPts val="1200"/>
              </a:spcAft>
              <a:buFont typeface="Wingdings" panose="05000000000000000000" pitchFamily="2" charset="2"/>
              <a:buChar char="§"/>
            </a:pPr>
            <a:r>
              <a:rPr lang="en-US" altLang="en-US" sz="1400" b="1">
                <a:ea typeface="ＭＳ Ｐゴシック" panose="020B0600070205080204" pitchFamily="34" charset="-128"/>
                <a:cs typeface="Times New Roman" panose="02020603050405020304" pitchFamily="18" charset="0"/>
              </a:rPr>
              <a:t>Criterion 2 (33.33%) – Demonstrates an Integrated Research, Education and Service Plan to Address Broader Impacts to Society</a:t>
            </a:r>
            <a:r>
              <a:rPr lang="en-US" altLang="en-US" sz="1400">
                <a:ea typeface="ＭＳ Ｐゴシック" panose="020B0600070205080204" pitchFamily="34" charset="-128"/>
                <a:cs typeface="Times New Roman" panose="02020603050405020304" pitchFamily="18" charset="0"/>
              </a:rPr>
              <a:t>: The extent to which the plan advances nuclear energy related research and educational outcomes and the overall integration of the research and educational aspects of the application and addresses societal broader impacts. The extent to which the research and education vision supports the development of the faculty member, research infrastructure, curriculum, and research that will advance the applicant’s research focus while training the next generation of nuclear energy professionals. Service impacts can include, but are not limited to, leadership for student, university, and community programs, STEM outreach, and diversity, equity and inclusion efforts.</a:t>
            </a:r>
          </a:p>
          <a:p>
            <a:pPr marL="685800" lvl="1">
              <a:spcBef>
                <a:spcPct val="0"/>
              </a:spcBef>
              <a:spcAft>
                <a:spcPts val="1200"/>
              </a:spcAft>
              <a:buFont typeface="Wingdings" panose="05000000000000000000" pitchFamily="2" charset="2"/>
              <a:buChar char="§"/>
            </a:pPr>
            <a:r>
              <a:rPr lang="en-US" altLang="en-US" sz="1400" b="1">
                <a:ea typeface="ＭＳ Ｐゴシック" panose="020B0600070205080204" pitchFamily="34" charset="-128"/>
                <a:cs typeface="Times New Roman" panose="02020603050405020304" pitchFamily="18" charset="0"/>
              </a:rPr>
              <a:t>Criterion 3 (33.33%)– Qualifications and Potential for Leadership Within the Nuclear Energy Community</a:t>
            </a:r>
            <a:r>
              <a:rPr lang="en-US" altLang="en-US" sz="1400">
                <a:ea typeface="ＭＳ Ｐゴシック" panose="020B0600070205080204" pitchFamily="34" charset="-128"/>
                <a:cs typeface="Times New Roman" panose="02020603050405020304" pitchFamily="18" charset="0"/>
              </a:rPr>
              <a:t>: The extent to which the applicant has the necessary knowledge, skills, and abilities to execute the project, the probability that the PI will be able to provide direct research contributions, the potential for scientific leadership and creative vision, and the potential for leadership in the research and technical area.</a:t>
            </a:r>
            <a:endParaRPr lang="en-US" altLang="en-US" sz="1400">
              <a:ea typeface="ＭＳ Ｐゴシック" panose="020B0600070205080204" pitchFamily="34" charset="-128"/>
            </a:endParaRPr>
          </a:p>
        </p:txBody>
      </p:sp>
      <p:sp>
        <p:nvSpPr>
          <p:cNvPr id="47107" name="Title 4">
            <a:extLst>
              <a:ext uri="{FF2B5EF4-FFF2-40B4-BE49-F238E27FC236}">
                <a16:creationId xmlns:a16="http://schemas.microsoft.com/office/drawing/2014/main" id="{7D0D13A9-48CA-EC84-E289-95E6E80F0ED5}"/>
              </a:ext>
            </a:extLst>
          </p:cNvPr>
          <p:cNvSpPr>
            <a:spLocks noGrp="1" noChangeArrowheads="1"/>
          </p:cNvSpPr>
          <p:nvPr>
            <p:ph type="title"/>
          </p:nvPr>
        </p:nvSpPr>
        <p:spPr>
          <a:xfrm>
            <a:off x="333375" y="77788"/>
            <a:ext cx="7551738" cy="901700"/>
          </a:xfrm>
        </p:spPr>
        <p:txBody>
          <a:bodyPr/>
          <a:lstStyle/>
          <a:p>
            <a:r>
              <a:rPr lang="en-US" altLang="en-US" sz="3200">
                <a:ea typeface="ＭＳ Ｐゴシック" panose="020B0600070205080204" pitchFamily="34" charset="-128"/>
              </a:rPr>
              <a:t>Review Criteria</a:t>
            </a:r>
            <a:endParaRPr lang="en-US" altLang="en-US" sz="3200" b="1">
              <a:solidFill>
                <a:schemeClr val="bg1"/>
              </a:solidFill>
              <a:ea typeface="ＭＳ Ｐゴシック" panose="020B0600070205080204" pitchFamily="34"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12CB03-AA1C-CF8F-F72A-30F79BE053B3}"/>
              </a:ext>
            </a:extLst>
          </p:cNvPr>
          <p:cNvSpPr>
            <a:spLocks noGrp="1"/>
          </p:cNvSpPr>
          <p:nvPr>
            <p:ph idx="1"/>
          </p:nvPr>
        </p:nvSpPr>
        <p:spPr>
          <a:xfrm>
            <a:off x="4738688" y="1452563"/>
            <a:ext cx="6489700" cy="5327650"/>
          </a:xfrm>
        </p:spPr>
        <p:txBody>
          <a:bodyPr/>
          <a:lstStyle/>
          <a:p>
            <a:pPr>
              <a:buClr>
                <a:srgbClr val="006892">
                  <a:lumMod val="75000"/>
                </a:srgbClr>
              </a:buClr>
              <a:buFont typeface="Wingdings" pitchFamily="2" charset="2"/>
              <a:buChar char="q"/>
              <a:defRPr/>
            </a:pPr>
            <a:r>
              <a:rPr lang="en-US" dirty="0"/>
              <a:t>Technical Questions</a:t>
            </a:r>
          </a:p>
          <a:p>
            <a:pPr lvl="1">
              <a:buClr>
                <a:srgbClr val="006892">
                  <a:lumMod val="75000"/>
                </a:srgbClr>
              </a:buClr>
              <a:buFont typeface="Wingdings" pitchFamily="2" charset="2"/>
              <a:buChar char="§"/>
              <a:defRPr/>
            </a:pPr>
            <a:r>
              <a:rPr lang="en-US" sz="1800" dirty="0"/>
              <a:t>Send to </a:t>
            </a:r>
            <a:r>
              <a:rPr lang="en-US" sz="1800" dirty="0">
                <a:hlinkClick r:id="rId3"/>
              </a:rPr>
              <a:t>neup@inl.gov</a:t>
            </a:r>
            <a:endParaRPr lang="en-US" sz="1800" dirty="0"/>
          </a:p>
          <a:p>
            <a:pPr>
              <a:buClr>
                <a:srgbClr val="006892">
                  <a:lumMod val="75000"/>
                </a:srgbClr>
              </a:buClr>
              <a:buFont typeface="Wingdings" pitchFamily="2" charset="2"/>
              <a:buChar char="q"/>
              <a:defRPr/>
            </a:pPr>
            <a:endParaRPr lang="en-US" sz="2000" dirty="0"/>
          </a:p>
          <a:p>
            <a:pPr>
              <a:buClr>
                <a:srgbClr val="006892">
                  <a:lumMod val="75000"/>
                </a:srgbClr>
              </a:buClr>
              <a:buFont typeface="Wingdings" pitchFamily="2" charset="2"/>
              <a:buChar char="q"/>
              <a:defRPr/>
            </a:pPr>
            <a:r>
              <a:rPr lang="en-US" sz="2000" dirty="0"/>
              <a:t>DOE-ID – Procurement Questions </a:t>
            </a:r>
          </a:p>
          <a:p>
            <a:pPr lvl="1">
              <a:buClr>
                <a:srgbClr val="006892">
                  <a:lumMod val="75000"/>
                </a:srgbClr>
              </a:buClr>
              <a:buFont typeface="Wingdings" pitchFamily="2" charset="2"/>
              <a:buChar char="§"/>
              <a:defRPr/>
            </a:pPr>
            <a:r>
              <a:rPr lang="en-US" sz="1800" dirty="0">
                <a:solidFill>
                  <a:srgbClr val="000000"/>
                </a:solidFill>
              </a:rPr>
              <a:t>Andrew Ford</a:t>
            </a:r>
          </a:p>
          <a:p>
            <a:pPr lvl="1">
              <a:buClr>
                <a:srgbClr val="006892">
                  <a:lumMod val="75000"/>
                </a:srgbClr>
              </a:buClr>
              <a:buFont typeface="Wingdings" pitchFamily="2" charset="2"/>
              <a:buChar char="§"/>
              <a:defRPr/>
            </a:pPr>
            <a:r>
              <a:rPr lang="en-US" sz="1800" dirty="0">
                <a:solidFill>
                  <a:srgbClr val="000000"/>
                </a:solidFill>
              </a:rPr>
              <a:t>fordaj@id.doe.gov</a:t>
            </a:r>
          </a:p>
          <a:p>
            <a:pPr>
              <a:buClr>
                <a:srgbClr val="006892">
                  <a:lumMod val="75000"/>
                </a:srgbClr>
              </a:buClr>
              <a:buFont typeface="Wingdings" pitchFamily="2" charset="2"/>
              <a:buChar char="q"/>
              <a:defRPr/>
            </a:pPr>
            <a:endParaRPr lang="en-US" sz="2000" dirty="0"/>
          </a:p>
          <a:p>
            <a:pPr>
              <a:buClr>
                <a:srgbClr val="006892">
                  <a:lumMod val="75000"/>
                </a:srgbClr>
              </a:buClr>
              <a:buFont typeface="Wingdings" pitchFamily="2" charset="2"/>
              <a:buChar char="q"/>
              <a:defRPr/>
            </a:pPr>
            <a:r>
              <a:rPr lang="en-US" sz="2000" dirty="0"/>
              <a:t>NE Integration Office – General Application Submittal Questions</a:t>
            </a:r>
          </a:p>
          <a:p>
            <a:pPr lvl="1">
              <a:buClr>
                <a:srgbClr val="006892">
                  <a:lumMod val="75000"/>
                </a:srgbClr>
              </a:buClr>
              <a:buFont typeface="Wingdings" pitchFamily="2" charset="2"/>
              <a:buChar char="§"/>
              <a:defRPr/>
            </a:pPr>
            <a:r>
              <a:rPr lang="en-US" sz="1800" dirty="0"/>
              <a:t>(208) 526-1602 </a:t>
            </a:r>
          </a:p>
          <a:p>
            <a:pPr lvl="1">
              <a:buClr>
                <a:srgbClr val="006892">
                  <a:lumMod val="75000"/>
                </a:srgbClr>
              </a:buClr>
              <a:buFont typeface="Wingdings" pitchFamily="2" charset="2"/>
              <a:buChar char="§"/>
              <a:defRPr/>
            </a:pPr>
            <a:r>
              <a:rPr lang="en-US" sz="1800" dirty="0">
                <a:hlinkClick r:id="rId3"/>
              </a:rPr>
              <a:t>neup@inl.gov</a:t>
            </a:r>
            <a:r>
              <a:rPr lang="en-US" sz="1800" dirty="0"/>
              <a:t> </a:t>
            </a:r>
          </a:p>
          <a:p>
            <a:pPr marL="0" indent="0">
              <a:spcAft>
                <a:spcPts val="600"/>
              </a:spcAft>
              <a:buFont typeface="Arial" charset="0"/>
              <a:buNone/>
              <a:defRPr/>
            </a:pPr>
            <a:endParaRPr lang="en-US" sz="2000" dirty="0"/>
          </a:p>
        </p:txBody>
      </p:sp>
      <p:sp>
        <p:nvSpPr>
          <p:cNvPr id="49155" name="Title 4">
            <a:extLst>
              <a:ext uri="{FF2B5EF4-FFF2-40B4-BE49-F238E27FC236}">
                <a16:creationId xmlns:a16="http://schemas.microsoft.com/office/drawing/2014/main" id="{22367356-738A-C66C-EBAD-DAFF803F8094}"/>
              </a:ext>
            </a:extLst>
          </p:cNvPr>
          <p:cNvSpPr>
            <a:spLocks noGrp="1" noChangeArrowheads="1"/>
          </p:cNvSpPr>
          <p:nvPr>
            <p:ph type="title"/>
          </p:nvPr>
        </p:nvSpPr>
        <p:spPr>
          <a:xfrm>
            <a:off x="333375" y="77788"/>
            <a:ext cx="7551738" cy="901700"/>
          </a:xfrm>
        </p:spPr>
        <p:txBody>
          <a:bodyPr/>
          <a:lstStyle/>
          <a:p>
            <a:r>
              <a:rPr lang="en-US" altLang="en-US" sz="3200">
                <a:ea typeface="ＭＳ Ｐゴシック" panose="020B0600070205080204" pitchFamily="34" charset="-128"/>
              </a:rPr>
              <a:t>Contact Information</a:t>
            </a:r>
            <a:endParaRPr lang="en-US" altLang="en-US" sz="3200" b="1">
              <a:solidFill>
                <a:schemeClr val="bg1"/>
              </a:solidFill>
              <a:ea typeface="ＭＳ Ｐゴシック" panose="020B0600070205080204" pitchFamily="34" charset="-128"/>
            </a:endParaRPr>
          </a:p>
        </p:txBody>
      </p:sp>
      <p:grpSp>
        <p:nvGrpSpPr>
          <p:cNvPr id="4" name="Group 3">
            <a:extLst>
              <a:ext uri="{FF2B5EF4-FFF2-40B4-BE49-F238E27FC236}">
                <a16:creationId xmlns:a16="http://schemas.microsoft.com/office/drawing/2014/main" id="{D374A6E8-E4FA-95D1-B51D-EF61AD77DE68}"/>
              </a:ext>
            </a:extLst>
          </p:cNvPr>
          <p:cNvGrpSpPr/>
          <p:nvPr/>
        </p:nvGrpSpPr>
        <p:grpSpPr>
          <a:xfrm>
            <a:off x="1774911" y="1281122"/>
            <a:ext cx="1405217" cy="4295755"/>
            <a:chOff x="1035432" y="1707763"/>
            <a:chExt cx="1405217" cy="4295755"/>
          </a:xfrm>
          <a:effectLst>
            <a:outerShdw blurRad="292100" dist="139700" dir="2700000" algn="tl" rotWithShape="0">
              <a:prstClr val="black">
                <a:alpha val="40000"/>
              </a:prstClr>
            </a:outerShdw>
          </a:effectLst>
        </p:grpSpPr>
        <p:sp>
          <p:nvSpPr>
            <p:cNvPr id="5" name="Rounded Rectangle 1">
              <a:extLst>
                <a:ext uri="{FF2B5EF4-FFF2-40B4-BE49-F238E27FC236}">
                  <a16:creationId xmlns:a16="http://schemas.microsoft.com/office/drawing/2014/main" id="{96D47617-153C-9A12-84E6-82FE7893367D}"/>
                </a:ext>
              </a:extLst>
            </p:cNvPr>
            <p:cNvSpPr/>
            <p:nvPr/>
          </p:nvSpPr>
          <p:spPr>
            <a:xfrm rot="10800000">
              <a:off x="1035432" y="1707763"/>
              <a:ext cx="1405217" cy="4295755"/>
            </a:xfrm>
            <a:prstGeom prst="round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292100" dist="139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Graphic 5" descr="User">
              <a:extLst>
                <a:ext uri="{FF2B5EF4-FFF2-40B4-BE49-F238E27FC236}">
                  <a16:creationId xmlns:a16="http://schemas.microsoft.com/office/drawing/2014/main" id="{566C2542-9D2B-DC83-09C4-9FCEE5C705AD}"/>
                </a:ext>
              </a:extLst>
            </p:cNvPr>
            <p:cNvPicPr>
              <a:picLocks noChangeAspect="1"/>
            </p:cNvPicPr>
            <p:nvPr/>
          </p:nvPicPr>
          <p:blipFill>
            <a:blip r:embed="rId4"/>
            <a:stretch>
              <a:fillRect/>
            </a:stretch>
          </p:blipFill>
          <p:spPr>
            <a:xfrm>
              <a:off x="1280840" y="2211201"/>
              <a:ext cx="914400" cy="914400"/>
            </a:xfrm>
            <a:prstGeom prst="rect">
              <a:avLst/>
            </a:prstGeom>
          </p:spPr>
        </p:pic>
        <p:pic>
          <p:nvPicPr>
            <p:cNvPr id="8" name="Graphic 7" descr="Receiver">
              <a:extLst>
                <a:ext uri="{FF2B5EF4-FFF2-40B4-BE49-F238E27FC236}">
                  <a16:creationId xmlns:a16="http://schemas.microsoft.com/office/drawing/2014/main" id="{B4121E0E-34EA-759B-6254-417FC5DDAE26}"/>
                </a:ext>
              </a:extLst>
            </p:cNvPr>
            <p:cNvPicPr>
              <a:picLocks noChangeAspect="1"/>
            </p:cNvPicPr>
            <p:nvPr/>
          </p:nvPicPr>
          <p:blipFill>
            <a:blip r:embed="rId5"/>
            <a:stretch>
              <a:fillRect/>
            </a:stretch>
          </p:blipFill>
          <p:spPr>
            <a:xfrm>
              <a:off x="1280840" y="3330207"/>
              <a:ext cx="914400" cy="914400"/>
            </a:xfrm>
            <a:prstGeom prst="rect">
              <a:avLst/>
            </a:prstGeom>
          </p:spPr>
        </p:pic>
        <p:pic>
          <p:nvPicPr>
            <p:cNvPr id="9" name="Graphic 8" descr="Email">
              <a:extLst>
                <a:ext uri="{FF2B5EF4-FFF2-40B4-BE49-F238E27FC236}">
                  <a16:creationId xmlns:a16="http://schemas.microsoft.com/office/drawing/2014/main" id="{93922940-B643-C105-97FF-E39153129458}"/>
                </a:ext>
              </a:extLst>
            </p:cNvPr>
            <p:cNvPicPr>
              <a:picLocks noChangeAspect="1"/>
            </p:cNvPicPr>
            <p:nvPr/>
          </p:nvPicPr>
          <p:blipFill>
            <a:blip r:embed="rId6"/>
            <a:stretch>
              <a:fillRect/>
            </a:stretch>
          </p:blipFill>
          <p:spPr>
            <a:xfrm>
              <a:off x="1280840" y="4449213"/>
              <a:ext cx="914400" cy="914400"/>
            </a:xfrm>
            <a:prstGeom prst="rect">
              <a:avLst/>
            </a:prstGeom>
          </p:spPr>
        </p:pic>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69A3F7A-9C95-5146-36F6-40D16DFDD1AC}"/>
              </a:ext>
            </a:extLst>
          </p:cNvPr>
          <p:cNvSpPr>
            <a:spLocks noGrp="1" noChangeArrowheads="1"/>
          </p:cNvSpPr>
          <p:nvPr>
            <p:ph type="title"/>
          </p:nvPr>
        </p:nvSpPr>
        <p:spPr>
          <a:xfrm>
            <a:off x="236538" y="0"/>
            <a:ext cx="7553325" cy="901700"/>
          </a:xfrm>
        </p:spPr>
        <p:txBody>
          <a:bodyPr/>
          <a:lstStyle/>
          <a:p>
            <a:r>
              <a:rPr lang="en-US" altLang="en-US" sz="3200">
                <a:ea typeface="ＭＳ Ｐゴシック" panose="020B0600070205080204" pitchFamily="34" charset="-128"/>
                <a:cs typeface="Arial" panose="020B0604020202020204" pitchFamily="34" charset="0"/>
              </a:rPr>
              <a:t>Questions</a:t>
            </a:r>
          </a:p>
        </p:txBody>
      </p:sp>
      <p:pic>
        <p:nvPicPr>
          <p:cNvPr id="51203" name="Picture 7">
            <a:extLst>
              <a:ext uri="{FF2B5EF4-FFF2-40B4-BE49-F238E27FC236}">
                <a16:creationId xmlns:a16="http://schemas.microsoft.com/office/drawing/2014/main" id="{F747C463-96AE-AB17-5542-493353EAF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1811338"/>
            <a:ext cx="111347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Slide Number Placeholder 4">
            <a:extLst>
              <a:ext uri="{FF2B5EF4-FFF2-40B4-BE49-F238E27FC236}">
                <a16:creationId xmlns:a16="http://schemas.microsoft.com/office/drawing/2014/main" id="{BF68D566-FDD8-4AD4-BCDE-5D717C08EBD8}"/>
              </a:ext>
            </a:extLst>
          </p:cNvPr>
          <p:cNvSpPr txBox="1">
            <a:spLocks noChangeArrowheads="1"/>
          </p:cNvSpPr>
          <p:nvPr/>
        </p:nvSpPr>
        <p:spPr bwMode="auto">
          <a:xfrm>
            <a:off x="5737225" y="6635750"/>
            <a:ext cx="7334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400">
                <a:solidFill>
                  <a:srgbClr val="292929"/>
                </a:solidFill>
                <a:latin typeface="Arial" panose="020B0604020202020204" pitchFamily="34" charset="0"/>
                <a:ea typeface="ＭＳ Ｐゴシック" panose="020B0600070205080204" pitchFamily="34" charset="-128"/>
              </a:defRPr>
            </a:lvl1pPr>
            <a:lvl2pPr indent="-285750">
              <a:spcBef>
                <a:spcPct val="20000"/>
              </a:spcBef>
              <a:buFont typeface="Arial" panose="020B0604020202020204" pitchFamily="34" charset="0"/>
              <a:buChar char="–"/>
              <a:defRPr sz="2000">
                <a:solidFill>
                  <a:srgbClr val="292929"/>
                </a:solidFill>
                <a:latin typeface="Arial" panose="020B0604020202020204" pitchFamily="34" charset="0"/>
                <a:ea typeface="ＭＳ Ｐゴシック" panose="020B0600070205080204" pitchFamily="34" charset="-128"/>
              </a:defRPr>
            </a:lvl2pPr>
            <a:lvl3pPr indent="-228600">
              <a:spcBef>
                <a:spcPct val="20000"/>
              </a:spcBef>
              <a:buFont typeface="Arial" panose="020B0604020202020204" pitchFamily="34" charset="0"/>
              <a:buChar char="•"/>
              <a:defRPr>
                <a:solidFill>
                  <a:srgbClr val="292929"/>
                </a:solidFill>
                <a:latin typeface="Arial" panose="020B0604020202020204" pitchFamily="34" charset="0"/>
                <a:ea typeface="ＭＳ Ｐゴシック" panose="020B0600070205080204" pitchFamily="34" charset="-128"/>
              </a:defRPr>
            </a:lvl3pPr>
            <a:lvl4pPr indent="-228600">
              <a:spcBef>
                <a:spcPct val="20000"/>
              </a:spcBef>
              <a:buFont typeface="Arial" panose="020B0604020202020204" pitchFamily="34" charset="0"/>
              <a:buChar char="–"/>
              <a:defRPr>
                <a:solidFill>
                  <a:srgbClr val="292929"/>
                </a:solidFill>
                <a:latin typeface="Arial" panose="020B0604020202020204" pitchFamily="34" charset="0"/>
                <a:ea typeface="ＭＳ Ｐゴシック" panose="020B0600070205080204" pitchFamily="34" charset="-128"/>
              </a:defRPr>
            </a:lvl4pPr>
            <a:lvl5pPr indent="-228600">
              <a:spcBef>
                <a:spcPct val="20000"/>
              </a:spcBef>
              <a:buFont typeface="Arial" panose="020B0604020202020204" pitchFamily="34" charset="0"/>
              <a:buChar char="»"/>
              <a:defRPr>
                <a:solidFill>
                  <a:srgbClr val="292929"/>
                </a:solidFill>
                <a:latin typeface="Arial" panose="020B0604020202020204" pitchFamily="34" charset="0"/>
                <a:ea typeface="ＭＳ Ｐゴシック" panose="020B0600070205080204" pitchFamily="34" charset="-128"/>
              </a:defRPr>
            </a:lvl5pPr>
            <a:lvl6pPr indent="-228600" eaLnBrk="0" fontAlgn="base" hangingPunct="0">
              <a:spcBef>
                <a:spcPct val="20000"/>
              </a:spcBef>
              <a:spcAft>
                <a:spcPct val="0"/>
              </a:spcAft>
              <a:buFont typeface="Arial" panose="020B0604020202020204" pitchFamily="34" charset="0"/>
              <a:buChar char="»"/>
              <a:defRPr>
                <a:solidFill>
                  <a:srgbClr val="292929"/>
                </a:solidFill>
                <a:latin typeface="Arial" panose="020B0604020202020204" pitchFamily="34" charset="0"/>
                <a:ea typeface="ＭＳ Ｐゴシック" panose="020B0600070205080204" pitchFamily="34" charset="-128"/>
              </a:defRPr>
            </a:lvl6pPr>
            <a:lvl7pPr indent="-228600" eaLnBrk="0" fontAlgn="base" hangingPunct="0">
              <a:spcBef>
                <a:spcPct val="20000"/>
              </a:spcBef>
              <a:spcAft>
                <a:spcPct val="0"/>
              </a:spcAft>
              <a:buFont typeface="Arial" panose="020B0604020202020204" pitchFamily="34" charset="0"/>
              <a:buChar char="»"/>
              <a:defRPr>
                <a:solidFill>
                  <a:srgbClr val="292929"/>
                </a:solidFill>
                <a:latin typeface="Arial" panose="020B0604020202020204" pitchFamily="34" charset="0"/>
                <a:ea typeface="ＭＳ Ｐゴシック" panose="020B0600070205080204" pitchFamily="34" charset="-128"/>
              </a:defRPr>
            </a:lvl7pPr>
            <a:lvl8pPr indent="-228600" eaLnBrk="0" fontAlgn="base" hangingPunct="0">
              <a:spcBef>
                <a:spcPct val="20000"/>
              </a:spcBef>
              <a:spcAft>
                <a:spcPct val="0"/>
              </a:spcAft>
              <a:buFont typeface="Arial" panose="020B0604020202020204" pitchFamily="34" charset="0"/>
              <a:buChar char="»"/>
              <a:defRPr>
                <a:solidFill>
                  <a:srgbClr val="292929"/>
                </a:solidFill>
                <a:latin typeface="Arial" panose="020B0604020202020204" pitchFamily="34" charset="0"/>
                <a:ea typeface="ＭＳ Ｐゴシック" panose="020B0600070205080204" pitchFamily="34" charset="-128"/>
              </a:defRPr>
            </a:lvl8pPr>
            <a:lvl9pPr indent="-228600" eaLnBrk="0" fontAlgn="base" hangingPunct="0">
              <a:spcBef>
                <a:spcPct val="20000"/>
              </a:spcBef>
              <a:spcAft>
                <a:spcPct val="0"/>
              </a:spcAft>
              <a:buFont typeface="Arial" panose="020B0604020202020204" pitchFamily="34" charset="0"/>
              <a:buChar char="»"/>
              <a:defRPr>
                <a:solidFill>
                  <a:srgbClr val="29292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2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F27217-DC79-2CC8-40E7-8145EAE272BA}"/>
              </a:ext>
            </a:extLst>
          </p:cNvPr>
          <p:cNvSpPr>
            <a:spLocks noGrp="1"/>
          </p:cNvSpPr>
          <p:nvPr>
            <p:ph idx="1"/>
          </p:nvPr>
        </p:nvSpPr>
        <p:spPr>
          <a:xfrm>
            <a:off x="236538" y="1389063"/>
            <a:ext cx="4951412" cy="4656137"/>
          </a:xfrm>
        </p:spPr>
        <p:txBody>
          <a:bodyPr/>
          <a:lstStyle/>
          <a:p>
            <a:pPr>
              <a:spcAft>
                <a:spcPts val="600"/>
              </a:spcAft>
              <a:buFont typeface="Wingdings" panose="05000000000000000000" pitchFamily="2" charset="2"/>
              <a:buChar char="q"/>
              <a:defRPr/>
            </a:pPr>
            <a:r>
              <a:rPr lang="en-US" sz="1600" dirty="0"/>
              <a:t>Submit questions using the </a:t>
            </a:r>
            <a:r>
              <a:rPr lang="en-US" sz="1600" dirty="0" err="1"/>
              <a:t>GoToWebinar</a:t>
            </a:r>
            <a:r>
              <a:rPr lang="en-US" sz="1600" dirty="0"/>
              <a:t> software by typing in the Webinar ID field.</a:t>
            </a:r>
          </a:p>
          <a:p>
            <a:pPr marL="0" indent="0">
              <a:spcAft>
                <a:spcPts val="600"/>
              </a:spcAft>
              <a:buFont typeface="Arial" charset="0"/>
              <a:buNone/>
              <a:defRPr/>
            </a:pPr>
            <a:endParaRPr lang="en-US" sz="1600" dirty="0"/>
          </a:p>
          <a:p>
            <a:pPr>
              <a:spcAft>
                <a:spcPts val="600"/>
              </a:spcAft>
              <a:buFont typeface="Wingdings" panose="05000000000000000000" pitchFamily="2" charset="2"/>
              <a:buChar char="q"/>
              <a:defRPr/>
            </a:pPr>
            <a:r>
              <a:rPr lang="en-US" sz="1600" dirty="0"/>
              <a:t>Questions that do not get answered during the allotted time will be answered and posted on www.NEUP.gov. </a:t>
            </a:r>
          </a:p>
          <a:p>
            <a:pPr marL="0" indent="0">
              <a:spcAft>
                <a:spcPts val="600"/>
              </a:spcAft>
              <a:buFont typeface="Arial" charset="0"/>
              <a:buNone/>
              <a:defRPr/>
            </a:pPr>
            <a:endParaRPr lang="en-US" sz="1600" dirty="0"/>
          </a:p>
          <a:p>
            <a:pPr>
              <a:spcAft>
                <a:spcPts val="600"/>
              </a:spcAft>
              <a:buFont typeface="Wingdings" panose="05000000000000000000" pitchFamily="2" charset="2"/>
              <a:buChar char="q"/>
              <a:defRPr/>
            </a:pPr>
            <a:r>
              <a:rPr lang="en-US" sz="1600" dirty="0"/>
              <a:t>Specific questions on individual eligibility or </a:t>
            </a:r>
            <a:r>
              <a:rPr lang="en-US" sz="1600" dirty="0" err="1"/>
              <a:t>workscope</a:t>
            </a:r>
            <a:r>
              <a:rPr lang="en-US" sz="1600" dirty="0"/>
              <a:t> detail should be addressed offline</a:t>
            </a:r>
            <a:endParaRPr lang="en-US" sz="2000" dirty="0"/>
          </a:p>
          <a:p>
            <a:pPr>
              <a:buFont typeface="Arial" charset="0"/>
              <a:buChar char="•"/>
              <a:defRPr/>
            </a:pPr>
            <a:endParaRPr lang="en-US" sz="2000" dirty="0"/>
          </a:p>
        </p:txBody>
      </p:sp>
      <p:sp>
        <p:nvSpPr>
          <p:cNvPr id="30723" name="Title 4">
            <a:extLst>
              <a:ext uri="{FF2B5EF4-FFF2-40B4-BE49-F238E27FC236}">
                <a16:creationId xmlns:a16="http://schemas.microsoft.com/office/drawing/2014/main" id="{E648DBFE-C45B-12E4-933B-71CEFE58FDBB}"/>
              </a:ext>
            </a:extLst>
          </p:cNvPr>
          <p:cNvSpPr>
            <a:spLocks noGrp="1" noChangeArrowheads="1"/>
          </p:cNvSpPr>
          <p:nvPr>
            <p:ph type="title"/>
          </p:nvPr>
        </p:nvSpPr>
        <p:spPr>
          <a:xfrm>
            <a:off x="236538" y="0"/>
            <a:ext cx="8955087" cy="901700"/>
          </a:xfrm>
        </p:spPr>
        <p:txBody>
          <a:bodyPr/>
          <a:lstStyle/>
          <a:p>
            <a:r>
              <a:rPr lang="en-US" altLang="en-US" sz="3200">
                <a:ea typeface="ＭＳ Ｐゴシック" panose="020B0600070205080204" pitchFamily="34" charset="-128"/>
              </a:rPr>
              <a:t>How to Ask Questions During This Webinar</a:t>
            </a:r>
            <a:endParaRPr lang="en-US" altLang="en-US" sz="3200" b="1">
              <a:solidFill>
                <a:schemeClr val="bg1"/>
              </a:solidFill>
              <a:ea typeface="ＭＳ Ｐゴシック" panose="020B0600070205080204" pitchFamily="34" charset="-128"/>
            </a:endParaRPr>
          </a:p>
        </p:txBody>
      </p:sp>
      <p:grpSp>
        <p:nvGrpSpPr>
          <p:cNvPr id="30724" name="Group 7">
            <a:extLst>
              <a:ext uri="{FF2B5EF4-FFF2-40B4-BE49-F238E27FC236}">
                <a16:creationId xmlns:a16="http://schemas.microsoft.com/office/drawing/2014/main" id="{6B4AE81A-6031-35DB-A7E1-FB02EBD51345}"/>
              </a:ext>
            </a:extLst>
          </p:cNvPr>
          <p:cNvGrpSpPr>
            <a:grpSpLocks/>
          </p:cNvGrpSpPr>
          <p:nvPr/>
        </p:nvGrpSpPr>
        <p:grpSpPr bwMode="auto">
          <a:xfrm>
            <a:off x="6569075" y="1209675"/>
            <a:ext cx="4570413" cy="5138738"/>
            <a:chOff x="4419600" y="1295400"/>
            <a:chExt cx="3733800" cy="4716463"/>
          </a:xfrm>
        </p:grpSpPr>
        <p:pic>
          <p:nvPicPr>
            <p:cNvPr id="30725" name="Picture 5" descr="Webinar-Attendee-View.jpg">
              <a:extLst>
                <a:ext uri="{FF2B5EF4-FFF2-40B4-BE49-F238E27FC236}">
                  <a16:creationId xmlns:a16="http://schemas.microsoft.com/office/drawing/2014/main" id="{6BD6720B-E6FF-0B69-7D9B-B4B3D8515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2004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a:extLst>
                <a:ext uri="{FF2B5EF4-FFF2-40B4-BE49-F238E27FC236}">
                  <a16:creationId xmlns:a16="http://schemas.microsoft.com/office/drawing/2014/main" id="{54691C8B-3D71-70EA-BF2C-AEFA5AD5E9DD}"/>
                </a:ext>
              </a:extLst>
            </p:cNvPr>
            <p:cNvSpPr>
              <a:spLocks noChangeArrowheads="1"/>
            </p:cNvSpPr>
            <p:nvPr/>
          </p:nvSpPr>
          <p:spPr bwMode="auto">
            <a:xfrm>
              <a:off x="5334000" y="4648200"/>
              <a:ext cx="2743200" cy="381000"/>
            </a:xfrm>
            <a:prstGeom prst="rect">
              <a:avLst/>
            </a:prstGeom>
            <a:solidFill>
              <a:schemeClr val="tx1"/>
            </a:solidFill>
            <a:ln w="25400">
              <a:solidFill>
                <a:srgbClr val="C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30727" name="Straight Arrow Connector 8">
              <a:extLst>
                <a:ext uri="{FF2B5EF4-FFF2-40B4-BE49-F238E27FC236}">
                  <a16:creationId xmlns:a16="http://schemas.microsoft.com/office/drawing/2014/main" id="{BCB53D13-1940-F8E8-149D-74BE2EE354FA}"/>
                </a:ext>
              </a:extLst>
            </p:cNvPr>
            <p:cNvCxnSpPr>
              <a:cxnSpLocks noChangeShapeType="1"/>
            </p:cNvCxnSpPr>
            <p:nvPr/>
          </p:nvCxnSpPr>
          <p:spPr bwMode="auto">
            <a:xfrm>
              <a:off x="4419600" y="2362200"/>
              <a:ext cx="838200" cy="2400300"/>
            </a:xfrm>
            <a:prstGeom prst="straightConnector1">
              <a:avLst/>
            </a:prstGeom>
            <a:noFill/>
            <a:ln w="25400">
              <a:solidFill>
                <a:srgbClr val="C00000"/>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4AC56-79E6-E7F0-CB05-CE0B34E77082}"/>
              </a:ext>
            </a:extLst>
          </p:cNvPr>
          <p:cNvSpPr>
            <a:spLocks noGrp="1"/>
          </p:cNvSpPr>
          <p:nvPr>
            <p:ph idx="1"/>
          </p:nvPr>
        </p:nvSpPr>
        <p:spPr>
          <a:xfrm>
            <a:off x="236538" y="1257300"/>
            <a:ext cx="11044237" cy="4787900"/>
          </a:xfrm>
        </p:spPr>
        <p:txBody>
          <a:bodyPr/>
          <a:lstStyle/>
          <a:p>
            <a:pPr>
              <a:spcAft>
                <a:spcPts val="600"/>
              </a:spcAft>
              <a:buFont typeface="Wingdings" panose="05000000000000000000" pitchFamily="2" charset="2"/>
              <a:buChar char="q"/>
              <a:defRPr/>
            </a:pPr>
            <a:r>
              <a:rPr lang="en-US" sz="1600" dirty="0"/>
              <a:t>DOE NE mission is to advance U.S. nuclear power in order to meet the nation’s energy, environmental, and economic needs through the following goals:</a:t>
            </a:r>
          </a:p>
          <a:p>
            <a:pPr marL="0" indent="0">
              <a:spcAft>
                <a:spcPts val="600"/>
              </a:spcAft>
              <a:buFont typeface="Arial" charset="0"/>
              <a:buNone/>
              <a:defRPr/>
            </a:pPr>
            <a:r>
              <a:rPr lang="en-US" sz="1600" dirty="0">
                <a:latin typeface="+mj-lt"/>
              </a:rPr>
              <a:t>	1) Enable continued operation of existing U.S. nuclear reactors; </a:t>
            </a:r>
          </a:p>
          <a:p>
            <a:pPr marL="0" indent="0">
              <a:spcAft>
                <a:spcPts val="600"/>
              </a:spcAft>
              <a:buFont typeface="Arial" charset="0"/>
              <a:buNone/>
              <a:defRPr/>
            </a:pPr>
            <a:r>
              <a:rPr lang="en-US" sz="1600" dirty="0">
                <a:latin typeface="+mj-lt"/>
              </a:rPr>
              <a:t>	2) Enable deployment of advanced nuclear reactors; and </a:t>
            </a:r>
          </a:p>
          <a:p>
            <a:pPr marL="0" indent="0">
              <a:spcAft>
                <a:spcPts val="600"/>
              </a:spcAft>
              <a:buFont typeface="Arial" charset="0"/>
              <a:buNone/>
              <a:defRPr/>
            </a:pPr>
            <a:r>
              <a:rPr lang="en-US" sz="1600" dirty="0">
                <a:latin typeface="+mj-lt"/>
              </a:rPr>
              <a:t>	3) Develop advanced nuclear fuel cycles and spent nuclear fuel management options.</a:t>
            </a:r>
          </a:p>
          <a:p>
            <a:pPr marL="0" indent="0">
              <a:spcAft>
                <a:spcPts val="600"/>
              </a:spcAft>
              <a:buFont typeface="Arial" charset="0"/>
              <a:buNone/>
              <a:defRPr/>
            </a:pPr>
            <a:endParaRPr lang="en-US" sz="1600" dirty="0">
              <a:latin typeface="+mj-lt"/>
            </a:endParaRPr>
          </a:p>
          <a:p>
            <a:pPr>
              <a:spcAft>
                <a:spcPts val="600"/>
              </a:spcAft>
              <a:buFont typeface="Wingdings" panose="05000000000000000000" pitchFamily="2" charset="2"/>
              <a:buChar char="q"/>
              <a:defRPr/>
            </a:pPr>
            <a:r>
              <a:rPr lang="en-US" sz="1600" dirty="0">
                <a:latin typeface="+mj-lt"/>
              </a:rPr>
              <a:t>All applications must have a strong tie to one or more of these focus areas.</a:t>
            </a:r>
          </a:p>
          <a:p>
            <a:pPr marL="0" indent="0">
              <a:spcAft>
                <a:spcPts val="600"/>
              </a:spcAft>
              <a:buFont typeface="Arial" charset="0"/>
              <a:buNone/>
              <a:defRPr/>
            </a:pPr>
            <a:endParaRPr lang="en-US" sz="1600" dirty="0">
              <a:latin typeface="+mj-lt"/>
            </a:endParaRPr>
          </a:p>
          <a:p>
            <a:pPr>
              <a:spcAft>
                <a:spcPts val="600"/>
              </a:spcAft>
              <a:buFont typeface="Wingdings" panose="05000000000000000000" pitchFamily="2" charset="2"/>
              <a:buChar char="q"/>
              <a:defRPr/>
            </a:pPr>
            <a:r>
              <a:rPr lang="en-US" sz="1600" dirty="0">
                <a:latin typeface="+mj-lt"/>
              </a:rPr>
              <a:t>The intent of DECP is to </a:t>
            </a:r>
            <a:r>
              <a:rPr lang="en-US" sz="1600">
                <a:latin typeface="+mj-lt"/>
              </a:rPr>
              <a:t>provide stable </a:t>
            </a:r>
            <a:r>
              <a:rPr lang="en-US" sz="1600" dirty="0">
                <a:latin typeface="+mj-lt"/>
              </a:rPr>
              <a:t>support at a sufficient level to develop impactful researchers and educators.</a:t>
            </a:r>
            <a:endParaRPr lang="en-US" sz="2000" dirty="0">
              <a:latin typeface="+mj-lt"/>
            </a:endParaRPr>
          </a:p>
        </p:txBody>
      </p:sp>
      <p:sp>
        <p:nvSpPr>
          <p:cNvPr id="32771" name="Title 4">
            <a:extLst>
              <a:ext uri="{FF2B5EF4-FFF2-40B4-BE49-F238E27FC236}">
                <a16:creationId xmlns:a16="http://schemas.microsoft.com/office/drawing/2014/main" id="{CAFBDAF9-8F36-D094-9E2F-2046D2B40E5C}"/>
              </a:ext>
            </a:extLst>
          </p:cNvPr>
          <p:cNvSpPr>
            <a:spLocks noGrp="1" noChangeArrowheads="1"/>
          </p:cNvSpPr>
          <p:nvPr>
            <p:ph type="title"/>
          </p:nvPr>
        </p:nvSpPr>
        <p:spPr>
          <a:xfrm>
            <a:off x="236538" y="0"/>
            <a:ext cx="8618537" cy="901700"/>
          </a:xfrm>
        </p:spPr>
        <p:txBody>
          <a:bodyPr/>
          <a:lstStyle/>
          <a:p>
            <a:r>
              <a:rPr lang="en-US" altLang="en-US" sz="3200">
                <a:ea typeface="ＭＳ Ｐゴシック" panose="020B0600070205080204" pitchFamily="34" charset="-128"/>
              </a:rPr>
              <a:t>FY 2023 DECP FOA Objectives and Priorities</a:t>
            </a:r>
            <a:endParaRPr lang="en-US" altLang="en-US" sz="3200" b="1">
              <a:solidFill>
                <a:schemeClr val="bg1"/>
              </a:solidFill>
              <a:ea typeface="ＭＳ Ｐゴシック" panose="020B0600070205080204" pitchFamily="34" charset="-128"/>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a:extLst>
              <a:ext uri="{FF2B5EF4-FFF2-40B4-BE49-F238E27FC236}">
                <a16:creationId xmlns:a16="http://schemas.microsoft.com/office/drawing/2014/main" id="{82CD3B72-3F44-33E3-1DA2-C4F9663E5735}"/>
              </a:ext>
            </a:extLst>
          </p:cNvPr>
          <p:cNvSpPr>
            <a:spLocks noGrp="1" noChangeArrowheads="1"/>
          </p:cNvSpPr>
          <p:nvPr>
            <p:ph type="title"/>
          </p:nvPr>
        </p:nvSpPr>
        <p:spPr>
          <a:xfrm>
            <a:off x="314325" y="0"/>
            <a:ext cx="9070975" cy="901700"/>
          </a:xfrm>
        </p:spPr>
        <p:txBody>
          <a:bodyPr/>
          <a:lstStyle/>
          <a:p>
            <a:r>
              <a:rPr lang="en-US" altLang="en-US" sz="3200" b="1">
                <a:solidFill>
                  <a:schemeClr val="bg1"/>
                </a:solidFill>
                <a:ea typeface="ＭＳ Ｐゴシック" panose="020B0600070205080204" pitchFamily="34" charset="-128"/>
              </a:rPr>
              <a:t>FY 2023 Information and Dates</a:t>
            </a:r>
          </a:p>
        </p:txBody>
      </p:sp>
      <p:sp>
        <p:nvSpPr>
          <p:cNvPr id="31745" name="Content Placeholder 2">
            <a:extLst>
              <a:ext uri="{FF2B5EF4-FFF2-40B4-BE49-F238E27FC236}">
                <a16:creationId xmlns:a16="http://schemas.microsoft.com/office/drawing/2014/main" id="{00D66DEE-B8A0-CC7B-0B66-A897C2BB6386}"/>
              </a:ext>
            </a:extLst>
          </p:cNvPr>
          <p:cNvSpPr>
            <a:spLocks noGrp="1"/>
          </p:cNvSpPr>
          <p:nvPr>
            <p:ph idx="1"/>
          </p:nvPr>
        </p:nvSpPr>
        <p:spPr>
          <a:xfrm>
            <a:off x="492125" y="2047875"/>
            <a:ext cx="6365875" cy="4213225"/>
          </a:xfrm>
        </p:spPr>
        <p:txBody>
          <a:bodyPr>
            <a:normAutofit/>
          </a:bodyPr>
          <a:lstStyle/>
          <a:p>
            <a:pPr>
              <a:spcBef>
                <a:spcPts val="0"/>
              </a:spcBef>
              <a:spcAft>
                <a:spcPts val="1800"/>
              </a:spcAft>
              <a:buClr>
                <a:schemeClr val="accent3">
                  <a:lumMod val="75000"/>
                </a:schemeClr>
              </a:buClr>
              <a:buFont typeface="Wingdings" panose="05000000000000000000" pitchFamily="2" charset="2"/>
              <a:buChar char="q"/>
              <a:defRPr/>
            </a:pPr>
            <a:r>
              <a:rPr lang="en-US" sz="2000" dirty="0"/>
              <a:t>FOA release (pending):  August 2022</a:t>
            </a:r>
          </a:p>
          <a:p>
            <a:pPr marL="0" indent="0">
              <a:spcBef>
                <a:spcPts val="0"/>
              </a:spcBef>
              <a:spcAft>
                <a:spcPts val="1800"/>
              </a:spcAft>
              <a:buClr>
                <a:schemeClr val="accent3">
                  <a:lumMod val="75000"/>
                </a:schemeClr>
              </a:buClr>
              <a:buFont typeface="Arial" charset="0"/>
              <a:buNone/>
              <a:defRPr/>
            </a:pPr>
            <a:endParaRPr lang="en-US" sz="2000" dirty="0"/>
          </a:p>
          <a:p>
            <a:pPr>
              <a:spcBef>
                <a:spcPts val="0"/>
              </a:spcBef>
              <a:spcAft>
                <a:spcPts val="1800"/>
              </a:spcAft>
              <a:buClr>
                <a:schemeClr val="accent3">
                  <a:lumMod val="75000"/>
                </a:schemeClr>
              </a:buClr>
              <a:buFont typeface="Wingdings" panose="05000000000000000000" pitchFamily="2" charset="2"/>
              <a:buChar char="q"/>
              <a:defRPr/>
            </a:pPr>
            <a:r>
              <a:rPr lang="en-US" sz="2000" dirty="0"/>
              <a:t>Full Application Due Date: October 13, 2022</a:t>
            </a:r>
          </a:p>
        </p:txBody>
      </p:sp>
      <p:sp>
        <p:nvSpPr>
          <p:cNvPr id="6" name="TextBox 5">
            <a:extLst>
              <a:ext uri="{FF2B5EF4-FFF2-40B4-BE49-F238E27FC236}">
                <a16:creationId xmlns:a16="http://schemas.microsoft.com/office/drawing/2014/main" id="{CD57D8B8-3E06-6126-66C0-89E4186F29E1}"/>
              </a:ext>
            </a:extLst>
          </p:cNvPr>
          <p:cNvSpPr txBox="1"/>
          <p:nvPr/>
        </p:nvSpPr>
        <p:spPr>
          <a:xfrm>
            <a:off x="7820025" y="-568325"/>
            <a:ext cx="0" cy="0"/>
          </a:xfrm>
          <a:prstGeom prst="rect">
            <a:avLst/>
          </a:prstGeom>
        </p:spPr>
        <p:txBody>
          <a:bodyPr wrap="none">
            <a:normAutofit fontScale="25000" lnSpcReduction="20000"/>
          </a:bodyPr>
          <a:lstStyle/>
          <a:p>
            <a:pPr defTabSz="457200" eaLnBrk="1" fontAlgn="auto" hangingPunct="1">
              <a:spcBef>
                <a:spcPct val="20000"/>
              </a:spcBef>
              <a:spcAft>
                <a:spcPts val="0"/>
              </a:spcAft>
              <a:defRPr/>
            </a:pPr>
            <a:endParaRPr lang="en-US" sz="2323" b="1" dirty="0">
              <a:solidFill>
                <a:srgbClr val="FFFFFF"/>
              </a:solidFill>
              <a:latin typeface="Arial Narrow"/>
              <a:cs typeface="Arial Narrow"/>
            </a:endParaRPr>
          </a:p>
        </p:txBody>
      </p:sp>
      <p:pic>
        <p:nvPicPr>
          <p:cNvPr id="34821" name="Picture 4">
            <a:extLst>
              <a:ext uri="{FF2B5EF4-FFF2-40B4-BE49-F238E27FC236}">
                <a16:creationId xmlns:a16="http://schemas.microsoft.com/office/drawing/2014/main" id="{7EEB1F7E-D78B-B5AE-2495-BCE09FA95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744663"/>
            <a:ext cx="4792663"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655B69-0572-DC84-DD4A-1AE9D9184437}"/>
              </a:ext>
            </a:extLst>
          </p:cNvPr>
          <p:cNvSpPr>
            <a:spLocks noGrp="1"/>
          </p:cNvSpPr>
          <p:nvPr>
            <p:ph idx="1"/>
          </p:nvPr>
        </p:nvSpPr>
        <p:spPr>
          <a:xfrm>
            <a:off x="237068" y="1167997"/>
            <a:ext cx="11043740" cy="5329055"/>
          </a:xfrm>
          <a:ln>
            <a:miter lim="800000"/>
            <a:headEnd/>
            <a:tailEnd/>
          </a:ln>
        </p:spPr>
        <p:txBody>
          <a:bodyPr/>
          <a:lstStyle/>
          <a:p>
            <a:pPr>
              <a:spcAft>
                <a:spcPts val="600"/>
              </a:spcAft>
              <a:buFont typeface="Wingdings" panose="05000000000000000000" pitchFamily="2" charset="2"/>
              <a:buChar char="q"/>
              <a:defRPr/>
            </a:pPr>
            <a:r>
              <a:rPr lang="en-US" sz="1600" dirty="0"/>
              <a:t> </a:t>
            </a:r>
            <a:r>
              <a:rPr lang="en-US" sz="2000" b="1" dirty="0"/>
              <a:t>Application</a:t>
            </a:r>
          </a:p>
          <a:p>
            <a:pPr lvl="1">
              <a:spcAft>
                <a:spcPts val="600"/>
              </a:spcAft>
              <a:buFont typeface="Arial" charset="0"/>
              <a:buChar char="–"/>
              <a:defRPr/>
            </a:pPr>
            <a:r>
              <a:rPr lang="en-US" sz="1600" dirty="0"/>
              <a:t>Full application only</a:t>
            </a:r>
          </a:p>
          <a:p>
            <a:pPr>
              <a:spcAft>
                <a:spcPts val="600"/>
              </a:spcAft>
              <a:buFont typeface="Wingdings" panose="05000000000000000000" pitchFamily="2" charset="2"/>
              <a:buChar char="q"/>
              <a:defRPr/>
            </a:pPr>
            <a:r>
              <a:rPr lang="en-US" sz="2000" b="1" dirty="0"/>
              <a:t>Funding Mechanism</a:t>
            </a:r>
          </a:p>
          <a:p>
            <a:pPr lvl="1">
              <a:spcAft>
                <a:spcPts val="600"/>
              </a:spcAft>
              <a:buFont typeface="Arial" charset="0"/>
              <a:buChar char="–"/>
              <a:defRPr/>
            </a:pPr>
            <a:r>
              <a:rPr lang="en-US" sz="1600" dirty="0"/>
              <a:t>Grants issued by DOE</a:t>
            </a:r>
          </a:p>
          <a:p>
            <a:pPr>
              <a:spcAft>
                <a:spcPts val="600"/>
              </a:spcAft>
              <a:buFont typeface="Wingdings" panose="05000000000000000000" pitchFamily="2" charset="2"/>
              <a:buChar char="q"/>
              <a:defRPr/>
            </a:pPr>
            <a:r>
              <a:rPr lang="en-US" sz="2000" b="1" dirty="0"/>
              <a:t>Award Size and Duration</a:t>
            </a:r>
          </a:p>
          <a:p>
            <a:pPr lvl="1">
              <a:spcAft>
                <a:spcPts val="600"/>
              </a:spcAft>
              <a:buFont typeface="Arial" charset="0"/>
              <a:buChar char="–"/>
              <a:defRPr/>
            </a:pPr>
            <a:r>
              <a:rPr lang="en-US" sz="1600" dirty="0"/>
              <a:t>$625,000 total over five years</a:t>
            </a:r>
          </a:p>
          <a:p>
            <a:pPr>
              <a:spcAft>
                <a:spcPts val="600"/>
              </a:spcAft>
              <a:buFont typeface="Wingdings" panose="05000000000000000000" pitchFamily="2" charset="2"/>
              <a:buChar char="q"/>
              <a:defRPr/>
            </a:pPr>
            <a:r>
              <a:rPr lang="en-US" sz="2000" b="1" dirty="0"/>
              <a:t>Expected Budget</a:t>
            </a:r>
          </a:p>
          <a:p>
            <a:pPr lvl="1">
              <a:spcAft>
                <a:spcPts val="600"/>
              </a:spcAft>
              <a:buFont typeface="Arial" charset="0"/>
              <a:buChar char="–"/>
              <a:defRPr/>
            </a:pPr>
            <a:r>
              <a:rPr lang="en-US" sz="1600" dirty="0"/>
              <a:t>$2.5 Million</a:t>
            </a:r>
          </a:p>
          <a:p>
            <a:pPr>
              <a:spcAft>
                <a:spcPts val="600"/>
              </a:spcAft>
              <a:buFont typeface="Wingdings" panose="05000000000000000000" pitchFamily="2" charset="2"/>
              <a:buChar char="q"/>
              <a:defRPr/>
            </a:pPr>
            <a:r>
              <a:rPr lang="en-US" sz="2000" b="1" dirty="0"/>
              <a:t>Expected Number of Awards</a:t>
            </a:r>
          </a:p>
          <a:p>
            <a:pPr lvl="1">
              <a:spcAft>
                <a:spcPts val="600"/>
              </a:spcAft>
              <a:buFont typeface="Arial" charset="0"/>
              <a:buChar char="–"/>
              <a:defRPr/>
            </a:pPr>
            <a:r>
              <a:rPr lang="en-US" sz="1600" dirty="0"/>
              <a:t>Up to 4 awards</a:t>
            </a:r>
          </a:p>
          <a:p>
            <a:pPr>
              <a:spcAft>
                <a:spcPts val="600"/>
              </a:spcAft>
              <a:buFont typeface="Wingdings" panose="05000000000000000000" pitchFamily="2" charset="2"/>
              <a:buChar char="q"/>
              <a:defRPr/>
            </a:pPr>
            <a:r>
              <a:rPr lang="en-US" sz="2000" b="1" dirty="0"/>
              <a:t>Official FOA (DE-FOA-0002734)</a:t>
            </a:r>
            <a:r>
              <a:rPr lang="en-US" sz="2000" dirty="0"/>
              <a:t> at http://www.grants.gov</a:t>
            </a:r>
          </a:p>
          <a:p>
            <a:pPr>
              <a:spcAft>
                <a:spcPts val="600"/>
              </a:spcAft>
              <a:buFont typeface="Wingdings" panose="05000000000000000000" pitchFamily="2" charset="2"/>
              <a:buChar char="q"/>
              <a:defRPr/>
            </a:pPr>
            <a:r>
              <a:rPr lang="en-US" sz="2000" b="1" dirty="0"/>
              <a:t>Apply through </a:t>
            </a:r>
            <a:r>
              <a:rPr lang="en-US" sz="2000" dirty="0"/>
              <a:t>http://www.NEUP.gov</a:t>
            </a:r>
          </a:p>
          <a:p>
            <a:pPr>
              <a:buFont typeface="Arial" charset="0"/>
              <a:buChar char="•"/>
              <a:defRPr/>
            </a:pPr>
            <a:endParaRPr lang="en-US" sz="2000" dirty="0"/>
          </a:p>
        </p:txBody>
      </p:sp>
      <p:sp>
        <p:nvSpPr>
          <p:cNvPr id="36867" name="Title 4">
            <a:extLst>
              <a:ext uri="{FF2B5EF4-FFF2-40B4-BE49-F238E27FC236}">
                <a16:creationId xmlns:a16="http://schemas.microsoft.com/office/drawing/2014/main" id="{5311D149-9277-F362-E8D9-4DF5546129EF}"/>
              </a:ext>
            </a:extLst>
          </p:cNvPr>
          <p:cNvSpPr>
            <a:spLocks noGrp="1" noChangeArrowheads="1"/>
          </p:cNvSpPr>
          <p:nvPr>
            <p:ph type="title"/>
          </p:nvPr>
        </p:nvSpPr>
        <p:spPr/>
        <p:txBody>
          <a:bodyPr/>
          <a:lstStyle/>
          <a:p>
            <a:r>
              <a:rPr lang="en-US" altLang="en-US" sz="3200">
                <a:ea typeface="ＭＳ Ｐゴシック" panose="020B0600070205080204" pitchFamily="34" charset="-128"/>
              </a:rPr>
              <a:t>FOA Highlights</a:t>
            </a:r>
            <a:endParaRPr lang="en-US" altLang="en-US" sz="3200" b="1">
              <a:solidFill>
                <a:schemeClr val="bg1"/>
              </a:solidFill>
              <a:ea typeface="ＭＳ Ｐゴシック" panose="020B0600070205080204" pitchFamily="34" charset="-128"/>
            </a:endParaRPr>
          </a:p>
        </p:txBody>
      </p:sp>
      <p:sp>
        <p:nvSpPr>
          <p:cNvPr id="3" name="TextBox 2">
            <a:extLst>
              <a:ext uri="{FF2B5EF4-FFF2-40B4-BE49-F238E27FC236}">
                <a16:creationId xmlns:a16="http://schemas.microsoft.com/office/drawing/2014/main" id="{1204933F-56E9-F0EF-DF61-0114D3A4A06E}"/>
              </a:ext>
            </a:extLst>
          </p:cNvPr>
          <p:cNvSpPr txBox="1"/>
          <p:nvPr/>
        </p:nvSpPr>
        <p:spPr>
          <a:xfrm>
            <a:off x="9637713" y="-839788"/>
            <a:ext cx="0" cy="0"/>
          </a:xfrm>
          <a:prstGeom prst="rect">
            <a:avLst/>
          </a:prstGeom>
        </p:spPr>
        <p:txBody>
          <a:bodyPr wrap="none">
            <a:normAutofit fontScale="25000" lnSpcReduction="20000"/>
          </a:bodyPr>
          <a:lstStyle/>
          <a:p>
            <a:pPr defTabSz="457200" eaLnBrk="1" fontAlgn="auto" hangingPunct="1">
              <a:spcBef>
                <a:spcPct val="20000"/>
              </a:spcBef>
              <a:spcAft>
                <a:spcPts val="0"/>
              </a:spcAft>
              <a:buFont typeface="Arial"/>
              <a:buNone/>
              <a:defRPr/>
            </a:pPr>
            <a:endParaRPr lang="en-US" sz="2323" b="1" dirty="0">
              <a:solidFill>
                <a:srgbClr val="FFFFFF"/>
              </a:solidFill>
              <a:latin typeface="Arial Narrow"/>
              <a:cs typeface="Arial Narrow"/>
            </a:endParaRPr>
          </a:p>
        </p:txBody>
      </p:sp>
      <p:sp>
        <p:nvSpPr>
          <p:cNvPr id="4" name="TextBox 3">
            <a:extLst>
              <a:ext uri="{FF2B5EF4-FFF2-40B4-BE49-F238E27FC236}">
                <a16:creationId xmlns:a16="http://schemas.microsoft.com/office/drawing/2014/main" id="{8CF835B3-CC74-C652-F339-5A732A71E57F}"/>
              </a:ext>
            </a:extLst>
          </p:cNvPr>
          <p:cNvSpPr txBox="1"/>
          <p:nvPr/>
        </p:nvSpPr>
        <p:spPr>
          <a:xfrm>
            <a:off x="5953125" y="596900"/>
            <a:ext cx="0" cy="0"/>
          </a:xfrm>
          <a:prstGeom prst="rect">
            <a:avLst/>
          </a:prstGeom>
        </p:spPr>
        <p:txBody>
          <a:bodyPr wrap="none">
            <a:normAutofit fontScale="25000" lnSpcReduction="20000"/>
          </a:bodyPr>
          <a:lstStyle/>
          <a:p>
            <a:pPr defTabSz="457200" eaLnBrk="1" fontAlgn="auto" hangingPunct="1">
              <a:spcBef>
                <a:spcPct val="20000"/>
              </a:spcBef>
              <a:spcAft>
                <a:spcPts val="0"/>
              </a:spcAft>
              <a:buFont typeface="Arial"/>
              <a:buNone/>
              <a:defRPr/>
            </a:pPr>
            <a:endParaRPr lang="en-US" sz="2323" b="1" dirty="0">
              <a:solidFill>
                <a:srgbClr val="FFFFFF"/>
              </a:solidFill>
              <a:latin typeface="Arial Narrow"/>
              <a:cs typeface="Arial Narrow"/>
            </a:endParaRPr>
          </a:p>
        </p:txBody>
      </p:sp>
      <p:sp>
        <p:nvSpPr>
          <p:cNvPr id="5" name="TextBox 4">
            <a:extLst>
              <a:ext uri="{FF2B5EF4-FFF2-40B4-BE49-F238E27FC236}">
                <a16:creationId xmlns:a16="http://schemas.microsoft.com/office/drawing/2014/main" id="{6867A889-BCFE-CBF7-30A2-3BA243B506B1}"/>
              </a:ext>
            </a:extLst>
          </p:cNvPr>
          <p:cNvSpPr txBox="1"/>
          <p:nvPr/>
        </p:nvSpPr>
        <p:spPr>
          <a:xfrm>
            <a:off x="16087725" y="-989013"/>
            <a:ext cx="0" cy="0"/>
          </a:xfrm>
          <a:prstGeom prst="rect">
            <a:avLst/>
          </a:prstGeom>
        </p:spPr>
        <p:txBody>
          <a:bodyPr wrap="none">
            <a:normAutofit fontScale="25000" lnSpcReduction="20000"/>
          </a:bodyPr>
          <a:lstStyle/>
          <a:p>
            <a:pPr defTabSz="457200" eaLnBrk="1" fontAlgn="auto" hangingPunct="1">
              <a:spcBef>
                <a:spcPct val="20000"/>
              </a:spcBef>
              <a:spcAft>
                <a:spcPts val="0"/>
              </a:spcAft>
              <a:buFont typeface="Arial"/>
              <a:buNone/>
              <a:defRPr/>
            </a:pPr>
            <a:endParaRPr lang="en-US" sz="2323" b="1" dirty="0">
              <a:solidFill>
                <a:srgbClr val="FFFFFF"/>
              </a:solidFill>
              <a:latin typeface="Arial Narrow"/>
              <a:cs typeface="Arial Narrow"/>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B130DA-6940-4369-28DA-C0F5F72AFE4C}"/>
              </a:ext>
            </a:extLst>
          </p:cNvPr>
          <p:cNvSpPr>
            <a:spLocks noGrp="1"/>
          </p:cNvSpPr>
          <p:nvPr>
            <p:ph idx="1"/>
          </p:nvPr>
        </p:nvSpPr>
        <p:spPr>
          <a:xfrm>
            <a:off x="236538" y="1168400"/>
            <a:ext cx="11044237" cy="5329238"/>
          </a:xfrm>
        </p:spPr>
        <p:txBody>
          <a:bodyPr/>
          <a:lstStyle/>
          <a:p>
            <a:pPr>
              <a:spcAft>
                <a:spcPts val="600"/>
              </a:spcAft>
              <a:buFont typeface="Wingdings" panose="05000000000000000000" pitchFamily="2" charset="2"/>
              <a:buChar char="q"/>
              <a:defRPr/>
            </a:pPr>
            <a:r>
              <a:rPr lang="en-US" sz="1600" dirty="0"/>
              <a:t> </a:t>
            </a:r>
            <a:r>
              <a:rPr lang="en-US" sz="2000" b="1" dirty="0"/>
              <a:t>Eligibility Requirements</a:t>
            </a:r>
          </a:p>
          <a:p>
            <a:pPr lvl="1">
              <a:spcAft>
                <a:spcPts val="600"/>
              </a:spcAft>
              <a:buFont typeface="Wingdings" panose="05000000000000000000" pitchFamily="2" charset="2"/>
              <a:buChar char="§"/>
              <a:defRPr/>
            </a:pPr>
            <a:r>
              <a:rPr lang="en-US" sz="1600" dirty="0"/>
              <a:t>Untenured assistant professors in a tenure track at a U.S. academic institution with no more than seven years beyond their doctorate.</a:t>
            </a:r>
          </a:p>
          <a:p>
            <a:pPr lvl="1">
              <a:spcAft>
                <a:spcPts val="600"/>
              </a:spcAft>
              <a:buFont typeface="Wingdings" panose="05000000000000000000" pitchFamily="2" charset="2"/>
              <a:buChar char="§"/>
              <a:defRPr/>
            </a:pPr>
            <a:r>
              <a:rPr lang="en-US" sz="1600" dirty="0"/>
              <a:t>Proposed research must have a scope different from work already funded by any organization.</a:t>
            </a:r>
          </a:p>
          <a:p>
            <a:pPr lvl="1">
              <a:spcAft>
                <a:spcPts val="600"/>
              </a:spcAft>
              <a:buFont typeface="Wingdings" panose="05000000000000000000" pitchFamily="2" charset="2"/>
              <a:buChar char="§"/>
              <a:defRPr/>
            </a:pPr>
            <a:r>
              <a:rPr lang="en-US" sz="1600" dirty="0"/>
              <a:t>Must be in an eligible position by the application due date.</a:t>
            </a:r>
          </a:p>
          <a:p>
            <a:pPr lvl="1">
              <a:spcAft>
                <a:spcPts val="600"/>
              </a:spcAft>
              <a:buFont typeface="Wingdings" panose="05000000000000000000" pitchFamily="2" charset="2"/>
              <a:buChar char="§"/>
              <a:defRPr/>
            </a:pPr>
            <a:r>
              <a:rPr lang="en-US" sz="1600" dirty="0"/>
              <a:t>Cannot apply more than three times.</a:t>
            </a:r>
          </a:p>
          <a:p>
            <a:pPr>
              <a:spcAft>
                <a:spcPts val="600"/>
              </a:spcAft>
              <a:buFont typeface="Wingdings" panose="05000000000000000000" pitchFamily="2" charset="2"/>
              <a:buChar char="q"/>
              <a:defRPr/>
            </a:pPr>
            <a:r>
              <a:rPr lang="en-US" sz="2000" dirty="0"/>
              <a:t>The selected application is awarded to the listed IHE and will not be transferred to another institution if the PI changes institutions.</a:t>
            </a:r>
          </a:p>
          <a:p>
            <a:pPr marL="0" indent="0">
              <a:buFont typeface="Arial" charset="0"/>
              <a:buNone/>
              <a:defRPr/>
            </a:pPr>
            <a:endParaRPr lang="en-US" sz="2000" dirty="0"/>
          </a:p>
        </p:txBody>
      </p:sp>
      <p:sp>
        <p:nvSpPr>
          <p:cNvPr id="38915" name="Title 4">
            <a:extLst>
              <a:ext uri="{FF2B5EF4-FFF2-40B4-BE49-F238E27FC236}">
                <a16:creationId xmlns:a16="http://schemas.microsoft.com/office/drawing/2014/main" id="{D028B377-B547-D971-C3CC-BC4FC75CB689}"/>
              </a:ext>
            </a:extLst>
          </p:cNvPr>
          <p:cNvSpPr>
            <a:spLocks noGrp="1" noChangeArrowheads="1"/>
          </p:cNvSpPr>
          <p:nvPr>
            <p:ph type="title"/>
          </p:nvPr>
        </p:nvSpPr>
        <p:spPr/>
        <p:txBody>
          <a:bodyPr/>
          <a:lstStyle/>
          <a:p>
            <a:r>
              <a:rPr lang="en-US" altLang="en-US" sz="3200">
                <a:ea typeface="ＭＳ Ｐゴシック" panose="020B0600070205080204" pitchFamily="34" charset="-128"/>
              </a:rPr>
              <a:t>Eligibility</a:t>
            </a:r>
            <a:endParaRPr lang="en-US" altLang="en-US" sz="3200" b="1">
              <a:solidFill>
                <a:schemeClr val="bg1"/>
              </a:solidFill>
              <a:ea typeface="ＭＳ Ｐゴシック" panose="020B0600070205080204" pitchFamily="34" charset="-128"/>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a:extLst>
              <a:ext uri="{FF2B5EF4-FFF2-40B4-BE49-F238E27FC236}">
                <a16:creationId xmlns:a16="http://schemas.microsoft.com/office/drawing/2014/main" id="{47EEB014-273D-C6B0-C1D9-500BF1F8B5A3}"/>
              </a:ext>
            </a:extLst>
          </p:cNvPr>
          <p:cNvSpPr>
            <a:spLocks noGrp="1" noChangeArrowheads="1"/>
          </p:cNvSpPr>
          <p:nvPr>
            <p:ph idx="1"/>
          </p:nvPr>
        </p:nvSpPr>
        <p:spPr>
          <a:xfrm>
            <a:off x="430213" y="958850"/>
            <a:ext cx="11044237" cy="5518150"/>
          </a:xfrm>
        </p:spPr>
        <p:txBody>
          <a:bodyPr/>
          <a:lstStyle/>
          <a:p>
            <a:pPr marL="0" indent="0">
              <a:spcAft>
                <a:spcPts val="600"/>
              </a:spcAft>
              <a:buFont typeface="Arial" panose="020B0604020202020204" pitchFamily="34" charset="0"/>
              <a:buNone/>
            </a:pPr>
            <a:r>
              <a:rPr lang="en-US" altLang="en-US" sz="1600">
                <a:ea typeface="ＭＳ Ｐゴシック" panose="020B0600070205080204" pitchFamily="34" charset="-128"/>
              </a:rPr>
              <a:t> </a:t>
            </a:r>
            <a:endParaRPr lang="en-US" altLang="en-US" sz="2000">
              <a:ea typeface="ＭＳ Ｐゴシック" panose="020B0600070205080204" pitchFamily="34" charset="-128"/>
            </a:endParaRPr>
          </a:p>
        </p:txBody>
      </p:sp>
      <p:sp>
        <p:nvSpPr>
          <p:cNvPr id="40963" name="Title 4">
            <a:extLst>
              <a:ext uri="{FF2B5EF4-FFF2-40B4-BE49-F238E27FC236}">
                <a16:creationId xmlns:a16="http://schemas.microsoft.com/office/drawing/2014/main" id="{CD283D23-F870-C84D-5640-B1909FBBDF77}"/>
              </a:ext>
            </a:extLst>
          </p:cNvPr>
          <p:cNvSpPr>
            <a:spLocks noGrp="1" noChangeArrowheads="1"/>
          </p:cNvSpPr>
          <p:nvPr>
            <p:ph type="title"/>
          </p:nvPr>
        </p:nvSpPr>
        <p:spPr>
          <a:xfrm>
            <a:off x="333375" y="77788"/>
            <a:ext cx="7551738" cy="901700"/>
          </a:xfrm>
        </p:spPr>
        <p:txBody>
          <a:bodyPr/>
          <a:lstStyle/>
          <a:p>
            <a:r>
              <a:rPr lang="en-US" altLang="en-US" sz="3200">
                <a:ea typeface="ＭＳ Ｐゴシック" panose="020B0600070205080204" pitchFamily="34" charset="-128"/>
              </a:rPr>
              <a:t>Application Documents</a:t>
            </a:r>
            <a:endParaRPr lang="en-US" altLang="en-US" sz="3200" b="1">
              <a:solidFill>
                <a:schemeClr val="bg1"/>
              </a:solidFill>
              <a:ea typeface="ＭＳ Ｐゴシック" panose="020B0600070205080204" pitchFamily="34" charset="-128"/>
            </a:endParaRPr>
          </a:p>
        </p:txBody>
      </p:sp>
      <p:graphicFrame>
        <p:nvGraphicFramePr>
          <p:cNvPr id="3" name="Table 2">
            <a:extLst>
              <a:ext uri="{FF2B5EF4-FFF2-40B4-BE49-F238E27FC236}">
                <a16:creationId xmlns:a16="http://schemas.microsoft.com/office/drawing/2014/main" id="{26FDB7FA-E087-BAFD-6745-72BC1343D487}"/>
              </a:ext>
            </a:extLst>
          </p:cNvPr>
          <p:cNvGraphicFramePr>
            <a:graphicFrameLocks noGrp="1"/>
          </p:cNvGraphicFramePr>
          <p:nvPr>
            <p:extLst>
              <p:ext uri="{D42A27DB-BD31-4B8C-83A1-F6EECF244321}">
                <p14:modId xmlns:p14="http://schemas.microsoft.com/office/powerpoint/2010/main" val="84976196"/>
              </p:ext>
            </p:extLst>
          </p:nvPr>
        </p:nvGraphicFramePr>
        <p:xfrm>
          <a:off x="717550" y="958850"/>
          <a:ext cx="5129213" cy="5135565"/>
        </p:xfrm>
        <a:graphic>
          <a:graphicData uri="http://schemas.openxmlformats.org/drawingml/2006/table">
            <a:tbl>
              <a:tblPr firstRow="1" firstCol="1" bandRow="1">
                <a:tableStyleId>{00A15C55-8517-42AA-B614-E9B94910E393}</a:tableStyleId>
              </a:tblPr>
              <a:tblGrid>
                <a:gridCol w="2153142">
                  <a:extLst>
                    <a:ext uri="{9D8B030D-6E8A-4147-A177-3AD203B41FA5}">
                      <a16:colId xmlns:a16="http://schemas.microsoft.com/office/drawing/2014/main" val="20000"/>
                    </a:ext>
                  </a:extLst>
                </a:gridCol>
                <a:gridCol w="1362387">
                  <a:extLst>
                    <a:ext uri="{9D8B030D-6E8A-4147-A177-3AD203B41FA5}">
                      <a16:colId xmlns:a16="http://schemas.microsoft.com/office/drawing/2014/main" val="20001"/>
                    </a:ext>
                  </a:extLst>
                </a:gridCol>
                <a:gridCol w="1613684">
                  <a:extLst>
                    <a:ext uri="{9D8B030D-6E8A-4147-A177-3AD203B41FA5}">
                      <a16:colId xmlns:a16="http://schemas.microsoft.com/office/drawing/2014/main" val="20002"/>
                    </a:ext>
                  </a:extLst>
                </a:gridCol>
              </a:tblGrid>
              <a:tr h="378884">
                <a:tc>
                  <a:txBody>
                    <a:bodyPr/>
                    <a:lstStyle/>
                    <a:p>
                      <a:pPr marL="0" marR="0" algn="ctr">
                        <a:spcBef>
                          <a:spcPts val="100"/>
                        </a:spcBef>
                        <a:spcAft>
                          <a:spcPts val="100"/>
                        </a:spcAft>
                      </a:pPr>
                      <a:r>
                        <a:rPr lang="en-US" sz="1100">
                          <a:effectLst/>
                        </a:rPr>
                        <a:t>Name of Document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Format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Signature Required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0"/>
                  </a:ext>
                </a:extLst>
              </a:tr>
              <a:tr h="670576">
                <a:tc>
                  <a:txBody>
                    <a:bodyPr/>
                    <a:lstStyle/>
                    <a:p>
                      <a:pPr marL="0" marR="0">
                        <a:spcBef>
                          <a:spcPts val="100"/>
                        </a:spcBef>
                        <a:spcAft>
                          <a:spcPts val="100"/>
                        </a:spcAft>
                      </a:pPr>
                      <a:r>
                        <a:rPr lang="en-US" sz="1100" dirty="0">
                          <a:effectLst/>
                          <a:latin typeface="+mn-lt"/>
                          <a:ea typeface="Times New Roman" panose="02020603050405020304" pitchFamily="18" charset="0"/>
                          <a:cs typeface="Times New Roman" panose="02020603050405020304" pitchFamily="18" charset="0"/>
                        </a:rPr>
                        <a:t>Conflict of Interest Statement Certification                       Conflict of Interest Disclosure (if applicable)</a:t>
                      </a:r>
                    </a:p>
                  </a:txBody>
                  <a:tcPr marL="68579" marR="68579" marT="0" marB="0" anchor="ctr"/>
                </a:tc>
                <a:tc>
                  <a:txBody>
                    <a:bodyPr/>
                    <a:lstStyle/>
                    <a:p>
                      <a:pPr marL="0" marR="0" lvl="0" indent="0" algn="ctr" defTabSz="457200" rtl="0" eaLnBrk="1" fontAlgn="auto" latinLnBrk="0" hangingPunct="1">
                        <a:lnSpc>
                          <a:spcPct val="100000"/>
                        </a:lnSpc>
                        <a:spcBef>
                          <a:spcPts val="100"/>
                        </a:spcBef>
                        <a:spcAft>
                          <a:spcPts val="100"/>
                        </a:spcAft>
                        <a:buClrTx/>
                        <a:buSzTx/>
                        <a:buFontTx/>
                        <a:buNone/>
                        <a:tabLst/>
                        <a:defRPr/>
                      </a:pPr>
                      <a:r>
                        <a:rPr lang="en-US" sz="1100" dirty="0">
                          <a:effectLst/>
                        </a:rPr>
                        <a:t>PDF</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1"/>
                  </a:ext>
                </a:extLst>
              </a:tr>
              <a:tr h="255845">
                <a:tc>
                  <a:txBody>
                    <a:bodyPr/>
                    <a:lstStyle/>
                    <a:p>
                      <a:pPr marL="0" marR="0">
                        <a:spcBef>
                          <a:spcPts val="100"/>
                        </a:spcBef>
                        <a:spcAft>
                          <a:spcPts val="100"/>
                        </a:spcAft>
                      </a:pPr>
                      <a:r>
                        <a:rPr lang="en-US" sz="1100" dirty="0">
                          <a:effectLst/>
                        </a:rPr>
                        <a:t>SF-424 R&amp;R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Form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Yes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2"/>
                  </a:ext>
                </a:extLst>
              </a:tr>
              <a:tr h="568327">
                <a:tc>
                  <a:txBody>
                    <a:bodyPr/>
                    <a:lstStyle/>
                    <a:p>
                      <a:pPr marL="0" marR="0">
                        <a:spcBef>
                          <a:spcPts val="100"/>
                        </a:spcBef>
                        <a:spcAft>
                          <a:spcPts val="100"/>
                        </a:spcAft>
                      </a:pPr>
                      <a:r>
                        <a:rPr lang="en-US" sz="1100" dirty="0">
                          <a:effectLst/>
                        </a:rPr>
                        <a:t>Research and Related Other Project Information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Form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3"/>
                  </a:ext>
                </a:extLst>
              </a:tr>
              <a:tr h="378884">
                <a:tc>
                  <a:txBody>
                    <a:bodyPr/>
                    <a:lstStyle/>
                    <a:p>
                      <a:pPr marL="0" marR="0">
                        <a:spcBef>
                          <a:spcPts val="100"/>
                        </a:spcBef>
                        <a:spcAft>
                          <a:spcPts val="100"/>
                        </a:spcAft>
                      </a:pPr>
                      <a:r>
                        <a:rPr lang="en-US" sz="1100" dirty="0">
                          <a:effectLst/>
                        </a:rPr>
                        <a:t>Project Summary/Abstract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PDF</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4"/>
                  </a:ext>
                </a:extLst>
              </a:tr>
              <a:tr h="189443">
                <a:tc>
                  <a:txBody>
                    <a:bodyPr/>
                    <a:lstStyle/>
                    <a:p>
                      <a:pPr marL="0" marR="0">
                        <a:spcBef>
                          <a:spcPts val="100"/>
                        </a:spcBef>
                        <a:spcAft>
                          <a:spcPts val="100"/>
                        </a:spcAft>
                      </a:pPr>
                      <a:r>
                        <a:rPr lang="en-US" sz="1100">
                          <a:effectLst/>
                        </a:rPr>
                        <a:t>Project Narrative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PDF</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5"/>
                  </a:ext>
                </a:extLst>
              </a:tr>
              <a:tr h="294155">
                <a:tc>
                  <a:txBody>
                    <a:bodyPr/>
                    <a:lstStyle/>
                    <a:p>
                      <a:pPr marL="0" marR="0">
                        <a:spcBef>
                          <a:spcPts val="100"/>
                        </a:spcBef>
                        <a:spcAft>
                          <a:spcPts val="100"/>
                        </a:spcAft>
                      </a:pPr>
                      <a:r>
                        <a:rPr lang="en-US" sz="1100">
                          <a:effectLst/>
                        </a:rPr>
                        <a:t>Career Objective Statement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6"/>
                  </a:ext>
                </a:extLst>
              </a:tr>
              <a:tr h="378884">
                <a:tc>
                  <a:txBody>
                    <a:bodyPr/>
                    <a:lstStyle/>
                    <a:p>
                      <a:pPr marL="0" marR="0">
                        <a:spcBef>
                          <a:spcPts val="100"/>
                        </a:spcBef>
                        <a:spcAft>
                          <a:spcPts val="100"/>
                        </a:spcAft>
                      </a:pPr>
                      <a:r>
                        <a:rPr lang="en-US" sz="1100" dirty="0">
                          <a:effectLst/>
                        </a:rPr>
                        <a:t>Department Head Endorsement Letter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Yes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7"/>
                  </a:ext>
                </a:extLst>
              </a:tr>
              <a:tr h="189443">
                <a:tc>
                  <a:txBody>
                    <a:bodyPr/>
                    <a:lstStyle/>
                    <a:p>
                      <a:pPr marL="0" marR="0">
                        <a:spcBef>
                          <a:spcPts val="100"/>
                        </a:spcBef>
                        <a:spcAft>
                          <a:spcPts val="100"/>
                        </a:spcAft>
                      </a:pPr>
                      <a:r>
                        <a:rPr lang="en-US" sz="1100">
                          <a:effectLst/>
                        </a:rPr>
                        <a:t>Data Management Plan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8"/>
                  </a:ext>
                </a:extLst>
              </a:tr>
              <a:tr h="378884">
                <a:tc>
                  <a:txBody>
                    <a:bodyPr/>
                    <a:lstStyle/>
                    <a:p>
                      <a:pPr marL="0" marR="0">
                        <a:spcBef>
                          <a:spcPts val="100"/>
                        </a:spcBef>
                        <a:spcAft>
                          <a:spcPts val="100"/>
                        </a:spcAft>
                      </a:pPr>
                      <a:r>
                        <a:rPr lang="en-US" sz="1100">
                          <a:effectLst/>
                        </a:rPr>
                        <a:t>Biographical Sketches </a:t>
                      </a:r>
                      <a:br>
                        <a:rPr lang="en-US" sz="1100">
                          <a:effectLst/>
                        </a:rPr>
                      </a:br>
                      <a:r>
                        <a:rPr lang="en-US" sz="1100">
                          <a:effectLst/>
                        </a:rPr>
                        <a:t>(2 pages each)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9"/>
                  </a:ext>
                </a:extLst>
              </a:tr>
              <a:tr h="189443">
                <a:tc>
                  <a:txBody>
                    <a:bodyPr/>
                    <a:lstStyle/>
                    <a:p>
                      <a:pPr marL="0" marR="0">
                        <a:spcBef>
                          <a:spcPts val="100"/>
                        </a:spcBef>
                        <a:spcAft>
                          <a:spcPts val="100"/>
                        </a:spcAft>
                      </a:pPr>
                      <a:r>
                        <a:rPr lang="en-US" sz="1100">
                          <a:effectLst/>
                        </a:rPr>
                        <a:t>Capabilities (2 pages)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10"/>
                  </a:ext>
                </a:extLst>
              </a:tr>
              <a:tr h="378884">
                <a:tc>
                  <a:txBody>
                    <a:bodyPr/>
                    <a:lstStyle/>
                    <a:p>
                      <a:pPr marL="0" marR="0">
                        <a:spcBef>
                          <a:spcPts val="100"/>
                        </a:spcBef>
                        <a:spcAft>
                          <a:spcPts val="100"/>
                        </a:spcAft>
                      </a:pPr>
                      <a:r>
                        <a:rPr lang="en-US" sz="1100" dirty="0">
                          <a:effectLst/>
                        </a:rPr>
                        <a:t>SF-424 (R&amp;R) Lead Budget Form</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Form</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11"/>
                  </a:ext>
                </a:extLst>
              </a:tr>
              <a:tr h="502932">
                <a:tc>
                  <a:txBody>
                    <a:bodyPr/>
                    <a:lstStyle/>
                    <a:p>
                      <a:pPr marL="0" marR="0">
                        <a:spcBef>
                          <a:spcPts val="100"/>
                        </a:spcBef>
                        <a:spcAft>
                          <a:spcPts val="100"/>
                        </a:spcAft>
                      </a:pPr>
                      <a:r>
                        <a:rPr lang="en-US" sz="1100" dirty="0">
                          <a:effectLst/>
                          <a:latin typeface="+mn-lt"/>
                          <a:ea typeface="Times New Roman" panose="02020603050405020304" pitchFamily="18" charset="0"/>
                          <a:cs typeface="Times New Roman" panose="02020603050405020304" pitchFamily="18" charset="0"/>
                        </a:rPr>
                        <a:t>Budget for DOE National Laboratory Contractor or FFRDC (if applicable)</a:t>
                      </a:r>
                    </a:p>
                  </a:txBody>
                  <a:tcPr marL="68579" marR="68579" marT="0" marB="0" anchor="ctr"/>
                </a:tc>
                <a:tc>
                  <a:txBody>
                    <a:bodyPr/>
                    <a:lstStyle/>
                    <a:p>
                      <a:pPr marL="0" marR="0" algn="ctr">
                        <a:spcBef>
                          <a:spcPts val="100"/>
                        </a:spcBef>
                        <a:spcAft>
                          <a:spcPts val="1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PDF</a:t>
                      </a: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12"/>
                  </a:ext>
                </a:extLst>
              </a:tr>
              <a:tr h="380981">
                <a:tc>
                  <a:txBody>
                    <a:bodyPr/>
                    <a:lstStyle/>
                    <a:p>
                      <a:pPr marL="0" marR="0">
                        <a:spcBef>
                          <a:spcPts val="100"/>
                        </a:spcBef>
                        <a:spcAft>
                          <a:spcPts val="100"/>
                        </a:spcAft>
                      </a:pPr>
                      <a:r>
                        <a:rPr lang="en-US" sz="1100" dirty="0">
                          <a:effectLst/>
                          <a:latin typeface="+mn-lt"/>
                          <a:ea typeface="Times New Roman" panose="02020603050405020304" pitchFamily="18" charset="0"/>
                          <a:cs typeface="Times New Roman" panose="02020603050405020304" pitchFamily="18" charset="0"/>
                        </a:rPr>
                        <a:t>Budget Justification</a:t>
                      </a:r>
                    </a:p>
                  </a:txBody>
                  <a:tcPr marL="68579" marR="68579" marT="0" marB="0" anchor="ctr"/>
                </a:tc>
                <a:tc>
                  <a:txBody>
                    <a:bodyPr/>
                    <a:lstStyle/>
                    <a:p>
                      <a:pPr marL="0" marR="0" algn="ctr">
                        <a:spcBef>
                          <a:spcPts val="100"/>
                        </a:spcBef>
                        <a:spcAft>
                          <a:spcPts val="1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PDF</a:t>
                      </a: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13"/>
                  </a:ext>
                </a:extLst>
              </a:tr>
            </a:tbl>
          </a:graphicData>
        </a:graphic>
      </p:graphicFrame>
      <p:graphicFrame>
        <p:nvGraphicFramePr>
          <p:cNvPr id="4" name="Table 3">
            <a:extLst>
              <a:ext uri="{FF2B5EF4-FFF2-40B4-BE49-F238E27FC236}">
                <a16:creationId xmlns:a16="http://schemas.microsoft.com/office/drawing/2014/main" id="{E0546CA6-E829-0484-21C8-E6D3C8501E88}"/>
              </a:ext>
            </a:extLst>
          </p:cNvPr>
          <p:cNvGraphicFramePr>
            <a:graphicFrameLocks noGrp="1"/>
          </p:cNvGraphicFramePr>
          <p:nvPr>
            <p:extLst>
              <p:ext uri="{D42A27DB-BD31-4B8C-83A1-F6EECF244321}">
                <p14:modId xmlns:p14="http://schemas.microsoft.com/office/powerpoint/2010/main" val="1138995704"/>
              </p:ext>
            </p:extLst>
          </p:nvPr>
        </p:nvGraphicFramePr>
        <p:xfrm>
          <a:off x="6442075" y="979488"/>
          <a:ext cx="5129213" cy="2397160"/>
        </p:xfrm>
        <a:graphic>
          <a:graphicData uri="http://schemas.openxmlformats.org/drawingml/2006/table">
            <a:tbl>
              <a:tblPr firstRow="1" firstCol="1" bandRow="1">
                <a:tableStyleId>{00A15C55-8517-42AA-B614-E9B94910E393}</a:tableStyleId>
              </a:tblPr>
              <a:tblGrid>
                <a:gridCol w="2087279">
                  <a:extLst>
                    <a:ext uri="{9D8B030D-6E8A-4147-A177-3AD203B41FA5}">
                      <a16:colId xmlns:a16="http://schemas.microsoft.com/office/drawing/2014/main" val="20000"/>
                    </a:ext>
                  </a:extLst>
                </a:gridCol>
                <a:gridCol w="1432485">
                  <a:extLst>
                    <a:ext uri="{9D8B030D-6E8A-4147-A177-3AD203B41FA5}">
                      <a16:colId xmlns:a16="http://schemas.microsoft.com/office/drawing/2014/main" val="20001"/>
                    </a:ext>
                  </a:extLst>
                </a:gridCol>
                <a:gridCol w="1609449">
                  <a:extLst>
                    <a:ext uri="{9D8B030D-6E8A-4147-A177-3AD203B41FA5}">
                      <a16:colId xmlns:a16="http://schemas.microsoft.com/office/drawing/2014/main" val="20002"/>
                    </a:ext>
                  </a:extLst>
                </a:gridCol>
              </a:tblGrid>
              <a:tr h="378848">
                <a:tc>
                  <a:txBody>
                    <a:bodyPr/>
                    <a:lstStyle/>
                    <a:p>
                      <a:pPr marL="0" marR="0" algn="ctr">
                        <a:spcBef>
                          <a:spcPts val="100"/>
                        </a:spcBef>
                        <a:spcAft>
                          <a:spcPts val="100"/>
                        </a:spcAft>
                      </a:pPr>
                      <a:r>
                        <a:rPr lang="en-US" sz="1100" dirty="0">
                          <a:effectLst/>
                        </a:rPr>
                        <a:t>Name of Document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Format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Signature Required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0"/>
                  </a:ext>
                </a:extLst>
              </a:tr>
              <a:tr h="378848">
                <a:tc>
                  <a:txBody>
                    <a:bodyPr/>
                    <a:lstStyle/>
                    <a:p>
                      <a:pPr marL="0" marR="0">
                        <a:spcBef>
                          <a:spcPts val="100"/>
                        </a:spcBef>
                        <a:spcAft>
                          <a:spcPts val="100"/>
                        </a:spcAft>
                      </a:pPr>
                      <a:r>
                        <a:rPr lang="en-US" sz="1100" dirty="0">
                          <a:effectLst/>
                          <a:latin typeface="+mn-lt"/>
                          <a:ea typeface="Times New Roman" panose="02020603050405020304" pitchFamily="18" charset="0"/>
                          <a:cs typeface="Times New Roman" panose="02020603050405020304" pitchFamily="18" charset="0"/>
                        </a:rPr>
                        <a:t>Current and Pending Support</a:t>
                      </a:r>
                    </a:p>
                  </a:txBody>
                  <a:tcPr marL="68579" marR="68579" marT="0" marB="0" anchor="ctr"/>
                </a:tc>
                <a:tc>
                  <a:txBody>
                    <a:bodyPr/>
                    <a:lstStyle/>
                    <a:p>
                      <a:pPr marL="0" marR="0" algn="ctr">
                        <a:spcBef>
                          <a:spcPts val="100"/>
                        </a:spcBef>
                        <a:spcAft>
                          <a:spcPts val="100"/>
                        </a:spcAft>
                      </a:pPr>
                      <a:r>
                        <a:rPr lang="en-US" sz="1100" dirty="0">
                          <a:effectLst/>
                          <a:latin typeface="+mj-lt"/>
                          <a:ea typeface="Times New Roman" panose="02020603050405020304" pitchFamily="18" charset="0"/>
                          <a:cs typeface="Times New Roman" panose="02020603050405020304" pitchFamily="18" charset="0"/>
                        </a:rPr>
                        <a:t>PDF</a:t>
                      </a: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1"/>
                  </a:ext>
                </a:extLst>
              </a:tr>
              <a:tr h="502884">
                <a:tc>
                  <a:txBody>
                    <a:bodyPr/>
                    <a:lstStyle/>
                    <a:p>
                      <a:pPr marL="0" marR="0">
                        <a:spcBef>
                          <a:spcPts val="100"/>
                        </a:spcBef>
                        <a:spcAft>
                          <a:spcPts val="100"/>
                        </a:spcAft>
                      </a:pPr>
                      <a:r>
                        <a:rPr lang="en-US" sz="1100" dirty="0">
                          <a:effectLst/>
                          <a:latin typeface="+mn-lt"/>
                          <a:ea typeface="Times New Roman" panose="02020603050405020304" pitchFamily="18" charset="0"/>
                          <a:cs typeface="Times New Roman" panose="02020603050405020304" pitchFamily="18" charset="0"/>
                        </a:rPr>
                        <a:t>Authorization for DOE/NNSA/FFRDCs, (if applicable)</a:t>
                      </a: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2"/>
                  </a:ext>
                </a:extLst>
              </a:tr>
              <a:tr h="378848">
                <a:tc>
                  <a:txBody>
                    <a:bodyPr/>
                    <a:lstStyle/>
                    <a:p>
                      <a:pPr marL="0" marR="0">
                        <a:spcBef>
                          <a:spcPts val="100"/>
                        </a:spcBef>
                        <a:spcAft>
                          <a:spcPts val="100"/>
                        </a:spcAft>
                      </a:pPr>
                      <a:r>
                        <a:rPr lang="en-US" sz="1100" dirty="0">
                          <a:effectLst/>
                        </a:rPr>
                        <a:t>Project/Performance Site Location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3"/>
                  </a:ext>
                </a:extLst>
              </a:tr>
              <a:tr h="378848">
                <a:tc>
                  <a:txBody>
                    <a:bodyPr/>
                    <a:lstStyle/>
                    <a:p>
                      <a:pPr marL="0" marR="0">
                        <a:spcBef>
                          <a:spcPts val="100"/>
                        </a:spcBef>
                        <a:spcAft>
                          <a:spcPts val="100"/>
                        </a:spcAft>
                      </a:pPr>
                      <a:r>
                        <a:rPr lang="en-US" sz="1100">
                          <a:effectLst/>
                        </a:rPr>
                        <a:t>SF-LLL Disclosure of Lobbying Activities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Yes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4"/>
                  </a:ext>
                </a:extLst>
              </a:tr>
              <a:tr h="378848">
                <a:tc>
                  <a:txBody>
                    <a:bodyPr/>
                    <a:lstStyle/>
                    <a:p>
                      <a:pPr marL="0" marR="0">
                        <a:spcBef>
                          <a:spcPts val="100"/>
                        </a:spcBef>
                        <a:spcAft>
                          <a:spcPts val="100"/>
                        </a:spcAft>
                      </a:pPr>
                      <a:r>
                        <a:rPr lang="en-US" sz="1100">
                          <a:effectLst/>
                        </a:rPr>
                        <a:t>Certifications and Assurances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Form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Yes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a:extLst>
              <a:ext uri="{FF2B5EF4-FFF2-40B4-BE49-F238E27FC236}">
                <a16:creationId xmlns:a16="http://schemas.microsoft.com/office/drawing/2014/main" id="{47EEB014-273D-C6B0-C1D9-500BF1F8B5A3}"/>
              </a:ext>
            </a:extLst>
          </p:cNvPr>
          <p:cNvSpPr>
            <a:spLocks noGrp="1" noChangeArrowheads="1"/>
          </p:cNvSpPr>
          <p:nvPr>
            <p:ph idx="1"/>
          </p:nvPr>
        </p:nvSpPr>
        <p:spPr>
          <a:xfrm>
            <a:off x="717550" y="958850"/>
            <a:ext cx="10756900" cy="5518150"/>
          </a:xfrm>
        </p:spPr>
        <p:txBody>
          <a:bodyPr/>
          <a:lstStyle/>
          <a:p>
            <a:pPr marL="0" indent="0">
              <a:spcAft>
                <a:spcPts val="600"/>
              </a:spcAft>
              <a:buFont typeface="Arial" panose="020B0604020202020204" pitchFamily="34" charset="0"/>
              <a:buNone/>
            </a:pPr>
            <a:r>
              <a:rPr lang="en-US" altLang="en-US" sz="1600">
                <a:ea typeface="ＭＳ Ｐゴシック" panose="020B0600070205080204" pitchFamily="34" charset="-128"/>
              </a:rPr>
              <a:t> </a:t>
            </a:r>
            <a:endParaRPr lang="en-US" altLang="en-US" sz="2000">
              <a:ea typeface="ＭＳ Ｐゴシック" panose="020B0600070205080204" pitchFamily="34" charset="-128"/>
            </a:endParaRPr>
          </a:p>
        </p:txBody>
      </p:sp>
      <p:sp>
        <p:nvSpPr>
          <p:cNvPr id="40963" name="Title 4">
            <a:extLst>
              <a:ext uri="{FF2B5EF4-FFF2-40B4-BE49-F238E27FC236}">
                <a16:creationId xmlns:a16="http://schemas.microsoft.com/office/drawing/2014/main" id="{CD283D23-F870-C84D-5640-B1909FBBDF77}"/>
              </a:ext>
            </a:extLst>
          </p:cNvPr>
          <p:cNvSpPr>
            <a:spLocks noGrp="1" noChangeArrowheads="1"/>
          </p:cNvSpPr>
          <p:nvPr>
            <p:ph type="title"/>
          </p:nvPr>
        </p:nvSpPr>
        <p:spPr>
          <a:xfrm>
            <a:off x="333375" y="77788"/>
            <a:ext cx="7551738" cy="901700"/>
          </a:xfrm>
        </p:spPr>
        <p:txBody>
          <a:bodyPr/>
          <a:lstStyle/>
          <a:p>
            <a:r>
              <a:rPr lang="en-US" altLang="en-US" sz="3200">
                <a:ea typeface="ＭＳ Ｐゴシック" panose="020B0600070205080204" pitchFamily="34" charset="-128"/>
              </a:rPr>
              <a:t>Application Documents</a:t>
            </a:r>
            <a:endParaRPr lang="en-US" altLang="en-US" sz="3200" b="1">
              <a:solidFill>
                <a:schemeClr val="bg1"/>
              </a:solidFill>
              <a:ea typeface="ＭＳ Ｐゴシック" panose="020B0600070205080204" pitchFamily="34" charset="-128"/>
            </a:endParaRPr>
          </a:p>
        </p:txBody>
      </p:sp>
      <p:graphicFrame>
        <p:nvGraphicFramePr>
          <p:cNvPr id="3" name="Table 2">
            <a:extLst>
              <a:ext uri="{FF2B5EF4-FFF2-40B4-BE49-F238E27FC236}">
                <a16:creationId xmlns:a16="http://schemas.microsoft.com/office/drawing/2014/main" id="{26FDB7FA-E087-BAFD-6745-72BC1343D487}"/>
              </a:ext>
            </a:extLst>
          </p:cNvPr>
          <p:cNvGraphicFramePr>
            <a:graphicFrameLocks noGrp="1"/>
          </p:cNvGraphicFramePr>
          <p:nvPr>
            <p:extLst>
              <p:ext uri="{D42A27DB-BD31-4B8C-83A1-F6EECF244321}">
                <p14:modId xmlns:p14="http://schemas.microsoft.com/office/powerpoint/2010/main" val="1177727910"/>
              </p:ext>
            </p:extLst>
          </p:nvPr>
        </p:nvGraphicFramePr>
        <p:xfrm>
          <a:off x="1101725" y="958850"/>
          <a:ext cx="5129213" cy="5135565"/>
        </p:xfrm>
        <a:graphic>
          <a:graphicData uri="http://schemas.openxmlformats.org/drawingml/2006/table">
            <a:tbl>
              <a:tblPr firstRow="1" firstCol="1" bandRow="1">
                <a:tableStyleId>{00A15C55-8517-42AA-B614-E9B94910E393}</a:tableStyleId>
              </a:tblPr>
              <a:tblGrid>
                <a:gridCol w="2153142">
                  <a:extLst>
                    <a:ext uri="{9D8B030D-6E8A-4147-A177-3AD203B41FA5}">
                      <a16:colId xmlns:a16="http://schemas.microsoft.com/office/drawing/2014/main" val="20000"/>
                    </a:ext>
                  </a:extLst>
                </a:gridCol>
                <a:gridCol w="1362387">
                  <a:extLst>
                    <a:ext uri="{9D8B030D-6E8A-4147-A177-3AD203B41FA5}">
                      <a16:colId xmlns:a16="http://schemas.microsoft.com/office/drawing/2014/main" val="20001"/>
                    </a:ext>
                  </a:extLst>
                </a:gridCol>
                <a:gridCol w="1613684">
                  <a:extLst>
                    <a:ext uri="{9D8B030D-6E8A-4147-A177-3AD203B41FA5}">
                      <a16:colId xmlns:a16="http://schemas.microsoft.com/office/drawing/2014/main" val="20002"/>
                    </a:ext>
                  </a:extLst>
                </a:gridCol>
              </a:tblGrid>
              <a:tr h="378884">
                <a:tc>
                  <a:txBody>
                    <a:bodyPr/>
                    <a:lstStyle/>
                    <a:p>
                      <a:pPr marL="0" marR="0" algn="ctr">
                        <a:spcBef>
                          <a:spcPts val="100"/>
                        </a:spcBef>
                        <a:spcAft>
                          <a:spcPts val="100"/>
                        </a:spcAft>
                      </a:pPr>
                      <a:r>
                        <a:rPr lang="en-US" sz="1100">
                          <a:effectLst/>
                        </a:rPr>
                        <a:t>Name of Document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Format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Signature Required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0"/>
                  </a:ext>
                </a:extLst>
              </a:tr>
              <a:tr h="670576">
                <a:tc>
                  <a:txBody>
                    <a:bodyPr/>
                    <a:lstStyle/>
                    <a:p>
                      <a:pPr marL="0" marR="0">
                        <a:spcBef>
                          <a:spcPts val="100"/>
                        </a:spcBef>
                        <a:spcAft>
                          <a:spcPts val="100"/>
                        </a:spcAft>
                      </a:pPr>
                      <a:r>
                        <a:rPr lang="en-US" sz="1100" dirty="0">
                          <a:effectLst/>
                          <a:latin typeface="+mn-lt"/>
                          <a:ea typeface="Times New Roman" panose="02020603050405020304" pitchFamily="18" charset="0"/>
                          <a:cs typeface="Times New Roman" panose="02020603050405020304" pitchFamily="18" charset="0"/>
                        </a:rPr>
                        <a:t>Conflict of Interest Statement Certification                       Conflict of Interest Disclosure (if applicable)</a:t>
                      </a:r>
                    </a:p>
                  </a:txBody>
                  <a:tcPr marL="68579" marR="68579" marT="0" marB="0" anchor="ctr"/>
                </a:tc>
                <a:tc>
                  <a:txBody>
                    <a:bodyPr/>
                    <a:lstStyle/>
                    <a:p>
                      <a:pPr marL="0" marR="0" lvl="0" indent="0" algn="ctr" defTabSz="457200" rtl="0" eaLnBrk="1" fontAlgn="auto" latinLnBrk="0" hangingPunct="1">
                        <a:lnSpc>
                          <a:spcPct val="100000"/>
                        </a:lnSpc>
                        <a:spcBef>
                          <a:spcPts val="100"/>
                        </a:spcBef>
                        <a:spcAft>
                          <a:spcPts val="100"/>
                        </a:spcAft>
                        <a:buClrTx/>
                        <a:buSzTx/>
                        <a:buFontTx/>
                        <a:buNone/>
                        <a:tabLst/>
                        <a:defRPr/>
                      </a:pPr>
                      <a:r>
                        <a:rPr lang="en-US" sz="1100" dirty="0">
                          <a:effectLst/>
                        </a:rPr>
                        <a:t>PDF</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1"/>
                  </a:ext>
                </a:extLst>
              </a:tr>
              <a:tr h="255845">
                <a:tc>
                  <a:txBody>
                    <a:bodyPr/>
                    <a:lstStyle/>
                    <a:p>
                      <a:pPr marL="0" marR="0">
                        <a:spcBef>
                          <a:spcPts val="100"/>
                        </a:spcBef>
                        <a:spcAft>
                          <a:spcPts val="100"/>
                        </a:spcAft>
                      </a:pPr>
                      <a:r>
                        <a:rPr lang="en-US" sz="1100" dirty="0">
                          <a:effectLst/>
                        </a:rPr>
                        <a:t>SF-424 R&amp;R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Form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Yes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2"/>
                  </a:ext>
                </a:extLst>
              </a:tr>
              <a:tr h="568327">
                <a:tc>
                  <a:txBody>
                    <a:bodyPr/>
                    <a:lstStyle/>
                    <a:p>
                      <a:pPr marL="0" marR="0">
                        <a:spcBef>
                          <a:spcPts val="100"/>
                        </a:spcBef>
                        <a:spcAft>
                          <a:spcPts val="100"/>
                        </a:spcAft>
                      </a:pPr>
                      <a:r>
                        <a:rPr lang="en-US" sz="1100" dirty="0">
                          <a:effectLst/>
                        </a:rPr>
                        <a:t>Research and Related Other Project Information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Form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3"/>
                  </a:ext>
                </a:extLst>
              </a:tr>
              <a:tr h="378884">
                <a:tc>
                  <a:txBody>
                    <a:bodyPr/>
                    <a:lstStyle/>
                    <a:p>
                      <a:pPr marL="0" marR="0">
                        <a:spcBef>
                          <a:spcPts val="100"/>
                        </a:spcBef>
                        <a:spcAft>
                          <a:spcPts val="100"/>
                        </a:spcAft>
                      </a:pPr>
                      <a:r>
                        <a:rPr lang="en-US" sz="1100" dirty="0">
                          <a:effectLst/>
                        </a:rPr>
                        <a:t>Project Summary/Abstract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PDF</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4"/>
                  </a:ext>
                </a:extLst>
              </a:tr>
              <a:tr h="189443">
                <a:tc>
                  <a:txBody>
                    <a:bodyPr/>
                    <a:lstStyle/>
                    <a:p>
                      <a:pPr marL="0" marR="0">
                        <a:spcBef>
                          <a:spcPts val="100"/>
                        </a:spcBef>
                        <a:spcAft>
                          <a:spcPts val="100"/>
                        </a:spcAft>
                      </a:pPr>
                      <a:r>
                        <a:rPr lang="en-US" sz="1100">
                          <a:effectLst/>
                        </a:rPr>
                        <a:t>Project Narrative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PDF</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5"/>
                  </a:ext>
                </a:extLst>
              </a:tr>
              <a:tr h="294155">
                <a:tc>
                  <a:txBody>
                    <a:bodyPr/>
                    <a:lstStyle/>
                    <a:p>
                      <a:pPr marL="0" marR="0">
                        <a:spcBef>
                          <a:spcPts val="100"/>
                        </a:spcBef>
                        <a:spcAft>
                          <a:spcPts val="100"/>
                        </a:spcAft>
                      </a:pPr>
                      <a:r>
                        <a:rPr lang="en-US" sz="1100">
                          <a:effectLst/>
                        </a:rPr>
                        <a:t>Career Objective Statement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6"/>
                  </a:ext>
                </a:extLst>
              </a:tr>
              <a:tr h="378884">
                <a:tc>
                  <a:txBody>
                    <a:bodyPr/>
                    <a:lstStyle/>
                    <a:p>
                      <a:pPr marL="0" marR="0">
                        <a:spcBef>
                          <a:spcPts val="100"/>
                        </a:spcBef>
                        <a:spcAft>
                          <a:spcPts val="100"/>
                        </a:spcAft>
                      </a:pPr>
                      <a:r>
                        <a:rPr lang="en-US" sz="1100" dirty="0">
                          <a:effectLst/>
                        </a:rPr>
                        <a:t>Department Head Endorsement Letter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Yes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7"/>
                  </a:ext>
                </a:extLst>
              </a:tr>
              <a:tr h="189443">
                <a:tc>
                  <a:txBody>
                    <a:bodyPr/>
                    <a:lstStyle/>
                    <a:p>
                      <a:pPr marL="0" marR="0">
                        <a:spcBef>
                          <a:spcPts val="100"/>
                        </a:spcBef>
                        <a:spcAft>
                          <a:spcPts val="100"/>
                        </a:spcAft>
                      </a:pPr>
                      <a:r>
                        <a:rPr lang="en-US" sz="1100">
                          <a:effectLst/>
                        </a:rPr>
                        <a:t>Data Management Plan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8"/>
                  </a:ext>
                </a:extLst>
              </a:tr>
              <a:tr h="378884">
                <a:tc>
                  <a:txBody>
                    <a:bodyPr/>
                    <a:lstStyle/>
                    <a:p>
                      <a:pPr marL="0" marR="0">
                        <a:spcBef>
                          <a:spcPts val="100"/>
                        </a:spcBef>
                        <a:spcAft>
                          <a:spcPts val="100"/>
                        </a:spcAft>
                      </a:pPr>
                      <a:r>
                        <a:rPr lang="en-US" sz="1100">
                          <a:effectLst/>
                        </a:rPr>
                        <a:t>Biographical Sketches </a:t>
                      </a:r>
                      <a:br>
                        <a:rPr lang="en-US" sz="1100">
                          <a:effectLst/>
                        </a:rPr>
                      </a:br>
                      <a:r>
                        <a:rPr lang="en-US" sz="1100">
                          <a:effectLst/>
                        </a:rPr>
                        <a:t>(2 pages each)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9"/>
                  </a:ext>
                </a:extLst>
              </a:tr>
              <a:tr h="189443">
                <a:tc>
                  <a:txBody>
                    <a:bodyPr/>
                    <a:lstStyle/>
                    <a:p>
                      <a:pPr marL="0" marR="0">
                        <a:spcBef>
                          <a:spcPts val="100"/>
                        </a:spcBef>
                        <a:spcAft>
                          <a:spcPts val="100"/>
                        </a:spcAft>
                      </a:pPr>
                      <a:r>
                        <a:rPr lang="en-US" sz="1100">
                          <a:effectLst/>
                        </a:rPr>
                        <a:t>Capabilities (2 pages)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10"/>
                  </a:ext>
                </a:extLst>
              </a:tr>
              <a:tr h="378884">
                <a:tc>
                  <a:txBody>
                    <a:bodyPr/>
                    <a:lstStyle/>
                    <a:p>
                      <a:pPr marL="0" marR="0">
                        <a:spcBef>
                          <a:spcPts val="100"/>
                        </a:spcBef>
                        <a:spcAft>
                          <a:spcPts val="100"/>
                        </a:spcAft>
                      </a:pPr>
                      <a:r>
                        <a:rPr lang="en-US" sz="1100" dirty="0">
                          <a:effectLst/>
                        </a:rPr>
                        <a:t>SF-424 (R&amp;R) Lead Budget Form</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Form</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11"/>
                  </a:ext>
                </a:extLst>
              </a:tr>
              <a:tr h="502932">
                <a:tc>
                  <a:txBody>
                    <a:bodyPr/>
                    <a:lstStyle/>
                    <a:p>
                      <a:pPr marL="0" marR="0">
                        <a:spcBef>
                          <a:spcPts val="100"/>
                        </a:spcBef>
                        <a:spcAft>
                          <a:spcPts val="100"/>
                        </a:spcAft>
                      </a:pPr>
                      <a:r>
                        <a:rPr lang="en-US" sz="1100" dirty="0">
                          <a:effectLst/>
                          <a:latin typeface="+mn-lt"/>
                          <a:ea typeface="Times New Roman" panose="02020603050405020304" pitchFamily="18" charset="0"/>
                          <a:cs typeface="Times New Roman" panose="02020603050405020304" pitchFamily="18" charset="0"/>
                        </a:rPr>
                        <a:t>Budget for DOE National Laboratory Contractor or FFRDC (if applicable)</a:t>
                      </a:r>
                    </a:p>
                  </a:txBody>
                  <a:tcPr marL="68579" marR="68579" marT="0" marB="0" anchor="ctr"/>
                </a:tc>
                <a:tc>
                  <a:txBody>
                    <a:bodyPr/>
                    <a:lstStyle/>
                    <a:p>
                      <a:pPr marL="0" marR="0" algn="ctr">
                        <a:spcBef>
                          <a:spcPts val="100"/>
                        </a:spcBef>
                        <a:spcAft>
                          <a:spcPts val="1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PDF</a:t>
                      </a: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12"/>
                  </a:ext>
                </a:extLst>
              </a:tr>
              <a:tr h="380981">
                <a:tc>
                  <a:txBody>
                    <a:bodyPr/>
                    <a:lstStyle/>
                    <a:p>
                      <a:pPr marL="0" marR="0">
                        <a:spcBef>
                          <a:spcPts val="100"/>
                        </a:spcBef>
                        <a:spcAft>
                          <a:spcPts val="100"/>
                        </a:spcAft>
                      </a:pPr>
                      <a:r>
                        <a:rPr lang="en-US" sz="1100" dirty="0">
                          <a:effectLst/>
                          <a:latin typeface="+mn-lt"/>
                          <a:ea typeface="Times New Roman" panose="02020603050405020304" pitchFamily="18" charset="0"/>
                          <a:cs typeface="Times New Roman" panose="02020603050405020304" pitchFamily="18" charset="0"/>
                        </a:rPr>
                        <a:t>Budget Justification</a:t>
                      </a:r>
                    </a:p>
                  </a:txBody>
                  <a:tcPr marL="68579" marR="68579" marT="0" marB="0" anchor="ctr"/>
                </a:tc>
                <a:tc>
                  <a:txBody>
                    <a:bodyPr/>
                    <a:lstStyle/>
                    <a:p>
                      <a:pPr marL="0" marR="0" algn="ctr">
                        <a:spcBef>
                          <a:spcPts val="100"/>
                        </a:spcBef>
                        <a:spcAft>
                          <a:spcPts val="1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PDF</a:t>
                      </a: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13"/>
                  </a:ext>
                </a:extLst>
              </a:tr>
            </a:tbl>
          </a:graphicData>
        </a:graphic>
      </p:graphicFrame>
      <p:graphicFrame>
        <p:nvGraphicFramePr>
          <p:cNvPr id="4" name="Table 3">
            <a:extLst>
              <a:ext uri="{FF2B5EF4-FFF2-40B4-BE49-F238E27FC236}">
                <a16:creationId xmlns:a16="http://schemas.microsoft.com/office/drawing/2014/main" id="{E0546CA6-E829-0484-21C8-E6D3C8501E88}"/>
              </a:ext>
            </a:extLst>
          </p:cNvPr>
          <p:cNvGraphicFramePr>
            <a:graphicFrameLocks noGrp="1"/>
          </p:cNvGraphicFramePr>
          <p:nvPr>
            <p:extLst>
              <p:ext uri="{D42A27DB-BD31-4B8C-83A1-F6EECF244321}">
                <p14:modId xmlns:p14="http://schemas.microsoft.com/office/powerpoint/2010/main" val="857185499"/>
              </p:ext>
            </p:extLst>
          </p:nvPr>
        </p:nvGraphicFramePr>
        <p:xfrm>
          <a:off x="6865408" y="956963"/>
          <a:ext cx="5129213" cy="2412576"/>
        </p:xfrm>
        <a:graphic>
          <a:graphicData uri="http://schemas.openxmlformats.org/drawingml/2006/table">
            <a:tbl>
              <a:tblPr firstRow="1" firstCol="1" bandRow="1">
                <a:tableStyleId>{00A15C55-8517-42AA-B614-E9B94910E393}</a:tableStyleId>
              </a:tblPr>
              <a:tblGrid>
                <a:gridCol w="2087279">
                  <a:extLst>
                    <a:ext uri="{9D8B030D-6E8A-4147-A177-3AD203B41FA5}">
                      <a16:colId xmlns:a16="http://schemas.microsoft.com/office/drawing/2014/main" val="20000"/>
                    </a:ext>
                  </a:extLst>
                </a:gridCol>
                <a:gridCol w="1432485">
                  <a:extLst>
                    <a:ext uri="{9D8B030D-6E8A-4147-A177-3AD203B41FA5}">
                      <a16:colId xmlns:a16="http://schemas.microsoft.com/office/drawing/2014/main" val="20001"/>
                    </a:ext>
                  </a:extLst>
                </a:gridCol>
                <a:gridCol w="1609449">
                  <a:extLst>
                    <a:ext uri="{9D8B030D-6E8A-4147-A177-3AD203B41FA5}">
                      <a16:colId xmlns:a16="http://schemas.microsoft.com/office/drawing/2014/main" val="20002"/>
                    </a:ext>
                  </a:extLst>
                </a:gridCol>
              </a:tblGrid>
              <a:tr h="378848">
                <a:tc>
                  <a:txBody>
                    <a:bodyPr/>
                    <a:lstStyle/>
                    <a:p>
                      <a:pPr marL="0" marR="0" algn="ctr">
                        <a:spcBef>
                          <a:spcPts val="100"/>
                        </a:spcBef>
                        <a:spcAft>
                          <a:spcPts val="100"/>
                        </a:spcAft>
                      </a:pPr>
                      <a:r>
                        <a:rPr lang="en-US" sz="1100" dirty="0">
                          <a:effectLst/>
                        </a:rPr>
                        <a:t>Name of Document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Format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Signature Required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0"/>
                  </a:ext>
                </a:extLst>
              </a:tr>
              <a:tr h="394264">
                <a:tc>
                  <a:txBody>
                    <a:bodyPr/>
                    <a:lstStyle/>
                    <a:p>
                      <a:pPr marL="0" marR="0">
                        <a:spcBef>
                          <a:spcPts val="100"/>
                        </a:spcBef>
                        <a:spcAft>
                          <a:spcPts val="100"/>
                        </a:spcAft>
                      </a:pPr>
                      <a:r>
                        <a:rPr lang="en-US" sz="1100" dirty="0">
                          <a:effectLst/>
                          <a:latin typeface="+mn-lt"/>
                          <a:ea typeface="Times New Roman" panose="02020603050405020304" pitchFamily="18" charset="0"/>
                          <a:cs typeface="Times New Roman" panose="02020603050405020304" pitchFamily="18" charset="0"/>
                        </a:rPr>
                        <a:t>Current and Pending Support</a:t>
                      </a:r>
                    </a:p>
                  </a:txBody>
                  <a:tcPr marL="68579" marR="68579" marT="0" marB="0" anchor="ctr"/>
                </a:tc>
                <a:tc>
                  <a:txBody>
                    <a:bodyPr/>
                    <a:lstStyle/>
                    <a:p>
                      <a:pPr marL="0" marR="0" algn="ctr">
                        <a:spcBef>
                          <a:spcPts val="100"/>
                        </a:spcBef>
                        <a:spcAft>
                          <a:spcPts val="100"/>
                        </a:spcAft>
                      </a:pPr>
                      <a:r>
                        <a:rPr lang="en-US" sz="1100" dirty="0">
                          <a:effectLst/>
                          <a:latin typeface="+mj-lt"/>
                          <a:ea typeface="Times New Roman" panose="02020603050405020304" pitchFamily="18" charset="0"/>
                          <a:cs typeface="Times New Roman" panose="02020603050405020304" pitchFamily="18" charset="0"/>
                        </a:rPr>
                        <a:t>PDF</a:t>
                      </a: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1"/>
                  </a:ext>
                </a:extLst>
              </a:tr>
              <a:tr h="502884">
                <a:tc>
                  <a:txBody>
                    <a:bodyPr/>
                    <a:lstStyle/>
                    <a:p>
                      <a:pPr marL="0" marR="0">
                        <a:spcBef>
                          <a:spcPts val="100"/>
                        </a:spcBef>
                        <a:spcAft>
                          <a:spcPts val="100"/>
                        </a:spcAft>
                      </a:pPr>
                      <a:r>
                        <a:rPr lang="en-US" sz="1100" dirty="0">
                          <a:effectLst/>
                          <a:latin typeface="+mn-lt"/>
                          <a:ea typeface="Times New Roman" panose="02020603050405020304" pitchFamily="18" charset="0"/>
                          <a:cs typeface="Times New Roman" panose="02020603050405020304" pitchFamily="18" charset="0"/>
                        </a:rPr>
                        <a:t>Authorization for DOE/NNSA/FFRDCs, (if applicable)</a:t>
                      </a: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2"/>
                  </a:ext>
                </a:extLst>
              </a:tr>
              <a:tr h="378848">
                <a:tc>
                  <a:txBody>
                    <a:bodyPr/>
                    <a:lstStyle/>
                    <a:p>
                      <a:pPr marL="0" marR="0">
                        <a:spcBef>
                          <a:spcPts val="100"/>
                        </a:spcBef>
                        <a:spcAft>
                          <a:spcPts val="100"/>
                        </a:spcAft>
                      </a:pPr>
                      <a:r>
                        <a:rPr lang="en-US" sz="1100" dirty="0">
                          <a:effectLst/>
                        </a:rPr>
                        <a:t>Project/Performance Site Location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3"/>
                  </a:ext>
                </a:extLst>
              </a:tr>
              <a:tr h="378848">
                <a:tc>
                  <a:txBody>
                    <a:bodyPr/>
                    <a:lstStyle/>
                    <a:p>
                      <a:pPr marL="0" marR="0">
                        <a:spcBef>
                          <a:spcPts val="100"/>
                        </a:spcBef>
                        <a:spcAft>
                          <a:spcPts val="100"/>
                        </a:spcAft>
                      </a:pPr>
                      <a:r>
                        <a:rPr lang="en-US" sz="1100">
                          <a:effectLst/>
                        </a:rPr>
                        <a:t>SF-LLL Disclosure of Lobbying Activities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PDF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Yes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4"/>
                  </a:ext>
                </a:extLst>
              </a:tr>
              <a:tr h="378848">
                <a:tc>
                  <a:txBody>
                    <a:bodyPr/>
                    <a:lstStyle/>
                    <a:p>
                      <a:pPr marL="0" marR="0">
                        <a:spcBef>
                          <a:spcPts val="100"/>
                        </a:spcBef>
                        <a:spcAft>
                          <a:spcPts val="100"/>
                        </a:spcAft>
                      </a:pPr>
                      <a:r>
                        <a:rPr lang="en-US" sz="1100">
                          <a:effectLst/>
                        </a:rPr>
                        <a:t>Certifications and Assurances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a:effectLst/>
                        </a:rPr>
                        <a:t>Form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tc>
                  <a:txBody>
                    <a:bodyPr/>
                    <a:lstStyle/>
                    <a:p>
                      <a:pPr marL="0" marR="0" algn="ctr">
                        <a:spcBef>
                          <a:spcPts val="100"/>
                        </a:spcBef>
                        <a:spcAft>
                          <a:spcPts val="100"/>
                        </a:spcAft>
                      </a:pPr>
                      <a:r>
                        <a:rPr lang="en-US" sz="1100" dirty="0">
                          <a:effectLst/>
                        </a:rPr>
                        <a:t>Yes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9" marR="68579" marT="0" marB="0" anchor="ctr"/>
                </a:tc>
                <a:extLst>
                  <a:ext uri="{0D108BD9-81ED-4DB2-BD59-A6C34878D82A}">
                    <a16:rowId xmlns:a16="http://schemas.microsoft.com/office/drawing/2014/main" val="10005"/>
                  </a:ext>
                </a:extLst>
              </a:tr>
            </a:tbl>
          </a:graphicData>
        </a:graphic>
      </p:graphicFrame>
      <p:cxnSp>
        <p:nvCxnSpPr>
          <p:cNvPr id="6" name="Straight Arrow Connector 5">
            <a:extLst>
              <a:ext uri="{FF2B5EF4-FFF2-40B4-BE49-F238E27FC236}">
                <a16:creationId xmlns:a16="http://schemas.microsoft.com/office/drawing/2014/main" id="{22ABD8BB-8002-2C75-2183-AB2D9461C58D}"/>
              </a:ext>
            </a:extLst>
          </p:cNvPr>
          <p:cNvCxnSpPr>
            <a:cxnSpLocks/>
          </p:cNvCxnSpPr>
          <p:nvPr/>
        </p:nvCxnSpPr>
        <p:spPr>
          <a:xfrm>
            <a:off x="61383" y="3300448"/>
            <a:ext cx="927100"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3EA83F6E-FF91-4AE4-FEF0-0E6866529105}"/>
              </a:ext>
            </a:extLst>
          </p:cNvPr>
          <p:cNvCxnSpPr>
            <a:cxnSpLocks/>
          </p:cNvCxnSpPr>
          <p:nvPr/>
        </p:nvCxnSpPr>
        <p:spPr>
          <a:xfrm>
            <a:off x="61383" y="3889905"/>
            <a:ext cx="927100"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7AB24F9F-4FB0-5DEA-1124-15EC08DBCF81}"/>
              </a:ext>
            </a:extLst>
          </p:cNvPr>
          <p:cNvCxnSpPr>
            <a:cxnSpLocks/>
          </p:cNvCxnSpPr>
          <p:nvPr/>
        </p:nvCxnSpPr>
        <p:spPr>
          <a:xfrm>
            <a:off x="61383" y="3547271"/>
            <a:ext cx="927100"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531012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1BFC9A-6F2C-51E0-5F50-1590228D7588}"/>
              </a:ext>
            </a:extLst>
          </p:cNvPr>
          <p:cNvSpPr>
            <a:spLocks noGrp="1"/>
          </p:cNvSpPr>
          <p:nvPr>
            <p:ph idx="1"/>
          </p:nvPr>
        </p:nvSpPr>
        <p:spPr>
          <a:xfrm>
            <a:off x="236538" y="1168400"/>
            <a:ext cx="11044237" cy="5329238"/>
          </a:xfrm>
        </p:spPr>
        <p:txBody>
          <a:bodyPr/>
          <a:lstStyle/>
          <a:p>
            <a:pPr>
              <a:spcBef>
                <a:spcPts val="0"/>
              </a:spcBef>
              <a:spcAft>
                <a:spcPts val="300"/>
              </a:spcAft>
              <a:buClr>
                <a:schemeClr val="accent4">
                  <a:lumMod val="75000"/>
                </a:schemeClr>
              </a:buClr>
              <a:buFont typeface="Wingdings" pitchFamily="2" charset="2"/>
              <a:buChar char="q"/>
              <a:defRPr/>
            </a:pPr>
            <a:r>
              <a:rPr lang="en-US" sz="2000" b="1" dirty="0"/>
              <a:t>Project Narrative</a:t>
            </a:r>
            <a:endParaRPr lang="en-US" sz="2000" dirty="0"/>
          </a:p>
          <a:p>
            <a:pPr lvl="1">
              <a:spcAft>
                <a:spcPts val="600"/>
              </a:spcAft>
              <a:buFont typeface="Wingdings" panose="05000000000000000000" pitchFamily="2" charset="2"/>
              <a:buChar char="§"/>
              <a:defRPr/>
            </a:pPr>
            <a:r>
              <a:rPr lang="en-US" sz="1600" dirty="0"/>
              <a:t>Includes a section identifying the integration of research and educational activities.</a:t>
            </a:r>
          </a:p>
          <a:p>
            <a:pPr>
              <a:spcAft>
                <a:spcPts val="600"/>
              </a:spcAft>
              <a:buFont typeface="Wingdings" panose="05000000000000000000" pitchFamily="2" charset="2"/>
              <a:buChar char="q"/>
              <a:defRPr/>
            </a:pPr>
            <a:r>
              <a:rPr lang="en-US" sz="2000" b="1" dirty="0"/>
              <a:t>Career objective Statement</a:t>
            </a:r>
          </a:p>
          <a:p>
            <a:pPr lvl="1">
              <a:spcAft>
                <a:spcPts val="600"/>
              </a:spcAft>
              <a:buFont typeface="Wingdings" panose="05000000000000000000" pitchFamily="2" charset="2"/>
              <a:buChar char="§"/>
              <a:defRPr/>
            </a:pPr>
            <a:r>
              <a:rPr lang="en-US" sz="1600" dirty="0"/>
              <a:t>Outlines PI’s research interests and educational priorities and how they align with DOE-NE priorities</a:t>
            </a:r>
          </a:p>
          <a:p>
            <a:pPr>
              <a:spcAft>
                <a:spcPts val="600"/>
              </a:spcAft>
              <a:buFont typeface="Wingdings" panose="05000000000000000000" pitchFamily="2" charset="2"/>
              <a:buChar char="q"/>
              <a:defRPr/>
            </a:pPr>
            <a:r>
              <a:rPr lang="en-US" sz="2000" b="1" dirty="0"/>
              <a:t>Endorsement Letter from Academic/Unit Department Head</a:t>
            </a:r>
          </a:p>
          <a:p>
            <a:pPr lvl="1">
              <a:spcAft>
                <a:spcPts val="600"/>
              </a:spcAft>
              <a:buFont typeface="Wingdings" panose="05000000000000000000" pitchFamily="2" charset="2"/>
              <a:buChar char="§"/>
              <a:defRPr/>
            </a:pPr>
            <a:r>
              <a:rPr lang="en-US" sz="1600" dirty="0"/>
              <a:t>Endorsement of PI’s qualifications and the department’s commitment and focus on nuclear energy research/education.</a:t>
            </a:r>
          </a:p>
        </p:txBody>
      </p:sp>
      <p:sp>
        <p:nvSpPr>
          <p:cNvPr id="45059" name="Title 4">
            <a:extLst>
              <a:ext uri="{FF2B5EF4-FFF2-40B4-BE49-F238E27FC236}">
                <a16:creationId xmlns:a16="http://schemas.microsoft.com/office/drawing/2014/main" id="{EED409E2-EC1F-CF1C-E024-949F7C9CD53C}"/>
              </a:ext>
            </a:extLst>
          </p:cNvPr>
          <p:cNvSpPr>
            <a:spLocks noGrp="1" noChangeArrowheads="1"/>
          </p:cNvSpPr>
          <p:nvPr>
            <p:ph type="title"/>
          </p:nvPr>
        </p:nvSpPr>
        <p:spPr>
          <a:xfrm>
            <a:off x="333375" y="77788"/>
            <a:ext cx="7551738" cy="901700"/>
          </a:xfrm>
        </p:spPr>
        <p:txBody>
          <a:bodyPr/>
          <a:lstStyle/>
          <a:p>
            <a:r>
              <a:rPr lang="en-US" altLang="en-US" sz="3200">
                <a:ea typeface="ＭＳ Ｐゴシック" panose="020B0600070205080204" pitchFamily="34" charset="-128"/>
              </a:rPr>
              <a:t>Application Documents (Continued)</a:t>
            </a:r>
            <a:endParaRPr lang="en-US" altLang="en-US" sz="3200" b="1">
              <a:solidFill>
                <a:schemeClr val="bg1"/>
              </a:solidFill>
              <a:ea typeface="ＭＳ Ｐゴシック" panose="020B0600070205080204" pitchFamily="34" charset="-128"/>
            </a:endParaRPr>
          </a:p>
        </p:txBody>
      </p:sp>
    </p:spTree>
  </p:cSld>
  <p:clrMapOvr>
    <a:masterClrMapping/>
  </p:clrMapOvr>
  <p:transition/>
</p:sld>
</file>

<file path=ppt/theme/theme1.xml><?xml version="1.0" encoding="utf-8"?>
<a:theme xmlns:a="http://schemas.openxmlformats.org/drawingml/2006/main" name="3_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Dec-2021_NE-PowerPoint-Template">
  <a:themeElements>
    <a:clrScheme name="DOE-NE">
      <a:dk1>
        <a:srgbClr val="000000"/>
      </a:dk1>
      <a:lt1>
        <a:srgbClr val="FFFFFF"/>
      </a:lt1>
      <a:dk2>
        <a:srgbClr val="44546A"/>
      </a:dk2>
      <a:lt2>
        <a:srgbClr val="E7E6E6"/>
      </a:lt2>
      <a:accent1>
        <a:srgbClr val="02617F"/>
      </a:accent1>
      <a:accent2>
        <a:srgbClr val="ED7D31"/>
      </a:accent2>
      <a:accent3>
        <a:srgbClr val="A5A5A5"/>
      </a:accent3>
      <a:accent4>
        <a:srgbClr val="FFC000"/>
      </a:accent4>
      <a:accent5>
        <a:srgbClr val="2BBCCF"/>
      </a:accent5>
      <a:accent6>
        <a:srgbClr val="B8DB2C"/>
      </a:accent6>
      <a:hlink>
        <a:srgbClr val="00BCC6"/>
      </a:hlink>
      <a:folHlink>
        <a:srgbClr val="454F7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E66A7EA85FE94BBB7AADC357EE2548" ma:contentTypeVersion="2" ma:contentTypeDescription="Create a new document." ma:contentTypeScope="" ma:versionID="8487822dc2c6892f7d4d1b06de3343ab">
  <xsd:schema xmlns:xsd="http://www.w3.org/2001/XMLSchema" xmlns:xs="http://www.w3.org/2001/XMLSchema" xmlns:p="http://schemas.microsoft.com/office/2006/metadata/properties" xmlns:ns2="3a213b5d-eaca-4f16-9a34-a42b9a211b9d" targetNamespace="http://schemas.microsoft.com/office/2006/metadata/properties" ma:root="true" ma:fieldsID="0e563afe2716f00bb51f0d1fe5fdf2ca" ns2:_="">
    <xsd:import namespace="3a213b5d-eaca-4f16-9a34-a42b9a211b9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213b5d-eaca-4f16-9a34-a42b9a211b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685DA2-E20E-42F5-A6C4-DA7BFBD18A58}"/>
</file>

<file path=customXml/itemProps2.xml><?xml version="1.0" encoding="utf-8"?>
<ds:datastoreItem xmlns:ds="http://schemas.openxmlformats.org/officeDocument/2006/customXml" ds:itemID="{7147DD69-8C6D-4063-AC56-EAD4FCA13089}"/>
</file>

<file path=customXml/itemProps3.xml><?xml version="1.0" encoding="utf-8"?>
<ds:datastoreItem xmlns:ds="http://schemas.openxmlformats.org/officeDocument/2006/customXml" ds:itemID="{DDB19806-4914-4670-92A2-0ABB3415D73A}"/>
</file>

<file path=docProps/app.xml><?xml version="1.0" encoding="utf-8"?>
<Properties xmlns="http://schemas.openxmlformats.org/officeDocument/2006/extended-properties" xmlns:vt="http://schemas.openxmlformats.org/officeDocument/2006/docPropsVTypes">
  <Template/>
  <TotalTime>7290</TotalTime>
  <Words>1171</Words>
  <Application>Microsoft Macintosh PowerPoint</Application>
  <PresentationFormat>Widescreen</PresentationFormat>
  <Paragraphs>196</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Arial Narrow</vt:lpstr>
      <vt:lpstr>Calibri</vt:lpstr>
      <vt:lpstr>Times New Roman</vt:lpstr>
      <vt:lpstr>Wingdings</vt:lpstr>
      <vt:lpstr>3_eere_template_blue</vt:lpstr>
      <vt:lpstr>Dec-2021_NE-PowerPoint-Template</vt:lpstr>
      <vt:lpstr>FY 2023 Distinguished Early Career Program FOA DE-FOA-0002734</vt:lpstr>
      <vt:lpstr>How to Ask Questions During This Webinar</vt:lpstr>
      <vt:lpstr>FY 2023 DECP FOA Objectives and Priorities</vt:lpstr>
      <vt:lpstr>FY 2023 Information and Dates</vt:lpstr>
      <vt:lpstr>FOA Highlights</vt:lpstr>
      <vt:lpstr>Eligibility</vt:lpstr>
      <vt:lpstr>Application Documents</vt:lpstr>
      <vt:lpstr>Application Documents</vt:lpstr>
      <vt:lpstr>Application Documents (Continued)</vt:lpstr>
      <vt:lpstr>Review Criteria</vt:lpstr>
      <vt:lpstr>Contact Information</vt:lpstr>
      <vt:lpstr>Questions</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Trunzo, Alisa (CONTR)</dc:creator>
  <cp:lastModifiedBy>Anna K. Podgorney</cp:lastModifiedBy>
  <cp:revision>457</cp:revision>
  <cp:lastPrinted>2017-08-10T16:30:30Z</cp:lastPrinted>
  <dcterms:created xsi:type="dcterms:W3CDTF">2017-08-10T13:56:16Z</dcterms:created>
  <dcterms:modified xsi:type="dcterms:W3CDTF">2022-08-09T17:45:37Z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0x01010088E66A7EA85FE94BBB7AADC357EE2548</vt:lpwstr>
  </property>
</Properties>
</file>